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многоугольники: основные свойства и примеры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что значит «выпуклый», как отличить его от невыпуклого, и научимся считать углы и диагонали.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школе и вокруг нас встречаются выпуклые многоугольники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многоугольники появляются в чертежах, плитке, знаках и узорах. В 8 классе они связываются с повторением углов, отрезков и построений, а признаки помогают находить углы, диагонали и площади.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выпуклого многоугольника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многоугольник — это фигура, где любой отрезок, соединяющий две точки внутри (или на сторонах), целиком лежит внутри многоугольника.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выпуклых многоугольников: треугольник, квадрат, прямоугольник, правильный пятиугольник и правильный шестиугольник.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фигуры нет ни одной внутренней «впадины»: контур нигде не «заворачивает внутрь», а все внутренние углы остаются меньше 180°.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выпуклая и невыпуклая фигура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сравниваются выпуклый четырёхугольник и выпуклый пятиугольник с невыпуклым многоугольником, у которого есть выраженная впадина. У выпуклых фигур контур не «ломается» внутрь.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Невыпуклая фигура распознаётся по тому, что одна из вершин образует угол больше 180°. Тогда часть отрезков между внутренними точками выходит наружу.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выпуклых и невыпуклых многоугольников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признаки и сделайте вывод по каждому пункту проверки.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обнаружена впадина, фигура точно невыпуклая; остальные признаки лишь подтверждают это.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многоугольников (школьный курс)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углы многоугольника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любого n-угольника считается по формуле (n−2)·180°. Например, для четырёхугольника она равна 360°, для пятиугольника — 540°.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внешних углов любого многоугольника равна 360°. У выпуклого многоугольника каждый внешний угол положителен, а каждый внутренний меньше 180°.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шестиугольника сумма внутренних углов составляет 720°, то есть растёт по мере увеличения числа сторон. Это помогает быстро проверять ответы в задачах на углы.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в зависимости от числа сторон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сторона после треугольника добавляет 180° к сумме внутренних углов.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закономерный рост суммы углов и подводит к формуле (n−2)·180°.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 n-угольников, базовый курс геометрии
</a:t>
            </a:r>
            <a:endParaRPr lang="en-US" sz="13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формуле n(n−3)/2 видно, что диагоналей становится всё больше с ростом числа сторон, поэтому подсчёт удобно делать автоматически.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восьмиугольника диагоналей получается ровно 20.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 числа диагоналей выпуклого n-угольника (школьный курс геометрии)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7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просто выпуклые многоугольники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— это фигура, у которой все стороны равны и все углы равны. Самые известные примеры: квадрат, правильный треугольник и правильный шестиугольник.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обратное неверно: не каждый выпуклый многоугольник правильный. Например, прямоугольник и равнобедренная трапеция могут быть выпуклыми, хотя их стороны не все равны.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правильный многоугольник является выпуклым, потому что его стороны и углы не создают «впадин» и не приводят к углам больше 180°.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является ли многоугольник выпуклым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проверки по свойствам углов, впадин и отрезков между точками фигуры.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 частный случай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треугольник — это выпуклый многоугольник. У него нет впадин: контур всегда «нажимает» наружу, а любой отрезок между точками фигуры остаётся внутри.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внутренний угол треугольника меньше 180°. Именно поэтому треугольник легко использовать как базовую модель: по нему изучают стороны, вершины и углы многоугольников.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Диагоналей у треугольника нет, потому что диагональ соединяет две несоседние вершины. У треугольника у каждой вершины есть только две соседние, третьей «несоседней» не остаётся.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отсутствие диагоналей и впадин — не случайность. Это следствие самой формы треугольника и его трёх вершин, из-за чего он является простейшим примером выпуклого многоугольника.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многоугольники в окружающем мире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Шестиугольная геометрия в сотах помогает распределять нагрузку и эффективно заполнять место без больших зазоров. Пчёлы получают устойчивую «ячейку» одинаковой формы, а каждая стенка служит сразу нескольким соседним секциям.
</a:t>
            </a:r>
            <a:endParaRPr lang="en-US" sz="1025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Соты: прочность и экономия пространства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узоры на фасадах и в интерьерах опираются на выпуклые многоугольники — треугольники, квадраты и шестиугольники. При разбиении на элементы легче добиться симметрии и ровного заполнения плоскости.
</a:t>
            </a:r>
            <a:endParaRPr lang="en-US" sz="1068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 фасады: ровные линии и удобные построения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Квадраты, прямоугольники и треугольники часто выбирают для знаков и орнаментов, потому что их контуры хорошо читаются на расстоянии. Такие формы удобно чертить, измерять и повторять в узорах, сохраняя одинаковые размеры элементов.
</a:t>
            </a:r>
            <a:endParaRPr lang="en-US" sz="1059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 плитка: узнаваемость формы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выпуклые формы встречаются чаще всего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попадаются фигуры с удобной «плоской» разметкой: квадрат и прямоугольник легко повторять в сетках и раскладках.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геометрий, которые проще строить и стыковать друг с другом: поэтому лидируют квадрат и прямоугольник.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иллюстрация (без точных статистических долей), качественная оценка распространённости в типовых школьных и бытовых примерах.
</a:t>
            </a:r>
            <a:endParaRPr lang="en-US" sz="8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площадь выпуклых многоугольников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выпуклого многоугольника — это сумма длин всех его сторон. Его находят, когда нужно понять, сколько материала уйдёт на «обводку» фигуры: раму, бордюр или ограждение.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8 класса особенно ценны приёмы разбиения: сначала делят сложную фигуру на простые части, находят площади каждой и затем складывают результаты.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можно вычислять разными способами: разбивать многоугольник на треугольники, пользоваться формулами для прямоугольника и квадрата или применять формулы для правильных многоугольников.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выпуклого многоугольника на треугольники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любую вершину выпуклого n-угольника и проведите из неё диагонали к остальным несоседним вершинам. Так фигура начнёт распадаться на части без выхода за контур.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Выберите вершину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площадь многоугольника равна сумме площадей полученных треугольников. Этот же подход объясняет связь суммы внутренних углов с числом сторон.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Используйте площади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проведения нужных диагоналей внутри получатся n−2 треугольника. Например, для пятиугольника — 3 треугольника, для шестиугольника — 4.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Получите треугольники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выпуклых многоугольников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находить сумму внутренних углов и число диагоналей по числу сторон.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диагоналей растёт быстрее, чем число сторон: больше сторон — больше соединений без повторов. Сумма внутренних углов линейно увеличивается с добавлением каждой новой стороны.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геометрии (математика, 8 класс).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распознавании выпуклости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судить о выпуклости только «по виду». Но угол можно заметить не сразу: нужно проверять величины внутренних углов и наличие вогнутых участков.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вогнутая вершина уже означает, что многоугольник невыпуклый. Даже если остальная часть контура кажется ровной, именно эта вершина нарушает условие «всё внутри».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бывает и с диагоналями: диагональ соединяет две несоседние вершины, а сторона — соседние. При ошибке в определении элементов легко сделать неверный вывод о фигуре.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угол 180° с «обычными» острыми и тупыми углами. Для выпуклого многоугольника важно именно неравенство: каждый внутренний угол строго меньше 180°.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Свойства, которые выполняются у выпуклого многоугольника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условие выпуклости проверяется сразу несколькими признаками: достаточно, чтобы «сбой» обнаружился хотя бы в одном 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перечисленные свойства выполняются одновременно, фигура ведёт себя «как целое»: диагонали и отрезки не выходят за границу, а расчёты становятся надёжными.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4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свойств выпуклых многоугольников по школьному курсу геометрии (качественное сравнение признаков).
</a:t>
            </a:r>
            <a:endParaRPr lang="en-US" sz="10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задач по теме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часто предлагают определить: является ли изображённый пятиугольник выпуклым. Обычно проверяют величины внутренних углов и отсутствие впадин.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тип вопросов — число диагоналей. Например, для девятиугольника вычисляют n(n−3)/2, а затем используют ответ в подсчётах элементов рисунка.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группа задач связана с формулами: например, найти сумму внутренних углов семиугольника по (n−2)·180°. После подстановки n = 7 получается конкретное значение в градусах.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многоугольники: когда геометрия «держит форму»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многоугольник без впадин имеет внутренние углы меньше 180° и диагонали, лежащие внутри. Для него работают формулы суммы углов и числа диагоналей, а также разбиение на треугольники.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2026-05-14T02:09:44Z</dcterms:created>
  <dcterms:modified xsi:type="dcterms:W3CDTF">2026-05-14T02:09:44Z</dcterms:modified>
</cp:coreProperties>
</file>