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как оно делает речь точнее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помогает говорить точнее и выразительнее.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среди частей речи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 — самостоятельная часть речи: оно не меняется по родам, числам и падежам, чаще всего поясняет глагол и делает высказывание точнее.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наречие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уточняет, как совершается действие: читать выразительно, идти медленно, отвечать уверенно. Оно помогает увидеть не само действие, а его способ, темп или характер.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наречие усиливает или ослабляет другое слово: очень высокий, слишком громко, почти готов. В таких случаях оно показывает степень проявления признака.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время,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сообщать, где, когда или почему происходит действие: жить рядом, прийти вечером, сказать сгоряча. Так в речи появляются точные обстоятельства.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отвечают на вопрос зачем? и обозначают цель: сделать нарочно, сказать назло. Они помогают понять намерение говорящего или 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определяются по смыслу и по вопросу.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учебный пример для урока.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 значению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вопросу можно быстро определить разряд, а по примеру — понять, какую информацию добавляет наречие к действию.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 в школьной речи
</a:t>
            </a:r>
            <a:endParaRPr lang="en-US" sz="2581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задаёт вопрос, и ученик отвечает ясно и спокойно. В такой фразе наречие помогает понять не только ответ, но и то, как он был дан. Именно поэтому слова вроде «чётко» и «уверенно» так часто звучат в классе.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перемены всё происходит быстро: ребята бегают, говорят громко, а кто-то собирает вещи аккуратно. Наречия образа действия делают описание живым, потому что точно показывают, как ведут себя люди и что происходит вокруг.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наречие может показать характер героя или настроение сцены. Если он идёт осторожно, говорит тихо и смотрит внимательно, читатель сразу представляет ситуацию ярче и точнее, чем без этих уточнений.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для школьной речи, без статистического подсчёта.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разряды наречий встречаются чаще
</a:t>
            </a:r>
            <a:endParaRPr lang="en-US" sz="246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значения чаще всего встречаются в коротких учебных текстах и устной речи школьников.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наречия образа действия и времени; редкие группы связаны с причиной и целью.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наречий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признак действия проявляется сильнее или слабее: быстро — быстрее, громко — громче, хорошо — лучше. Такая форма помогает сравнивать действия и способы их выполнения.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 наибольшую меру признака: быстрее всех, громче всех. Она встречается не у всех наречий и обычно относится к качественным словам.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всех наречий есть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времени, места, причины и цели обычно не сравниваются: вчера, здесь, нарочно, вместе. У них другое значение, поэтому формы сравнения для них не нужны.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наречие в предложении
</a:t>
            </a:r>
            <a:endParaRPr lang="en-US" sz="265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школьного разбора слова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похожие части речи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«домой», «здесь», «вчера» не изменяются и сохраняют одну форму. Это важный признак наречия, который помогает отличить его от многих других слов.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с предлогом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«в дом», «из дома», «к дому» показывают изменение существительного по падежам. Предлог можно отделить, а само слово остаётся существительным.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связано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согласуется с существительным и меняется по родам, числам и падежам: высокий дом, высокая гора, высокое дерево. Наречие так не ведёт себя.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зависит от 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наречие поясняет глагол и отвечает на вопросы как? где? когда? Например: бежать быстро, говорить громко. Так оно уточняет действие, а не предмет.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написания зависит от строения слова и способа его образования.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для школьного курса.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пишутся наречия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написать наречие правильно, нужно определить его состав и проверить, к какому правилу оно относится.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художественном тексте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шаг по пустой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улица звучала почти беззвучно: фонари светили тускло, а шаги мальчика отдавались далеко. Он шёл медленно и осторожно, словно боялся нарушить тишину. Наречия помогают увидеть не только действие, но и его настроение, расстояние и ритм.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Внезапный ветер в рассказе
</a:t>
            </a:r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Вдруг поднялся ветер и резко распахнул окно. Комната сразу стала холоднее, а занавеска затрепетала легко и быстро. Такие слова делают событие более живым: читатель ясно ощущает, как именно меняется обстановка и почему эпизод запоминается.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Совсем рядом с героями
</a:t>
            </a:r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остановились совсем рядом с мостом и долго смотрели вниз. Вода блестела тихо, а лодка качалась едва заметно. Наречия в художественном тексте создают точную картину и помогают автору передать взгляд, звук и движение без лишних слов.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выборка примеров из школьной речи и коротких текстов; данные условные, для иллюстрации.
</a:t>
            </a:r>
            <a:endParaRPr lang="en-US" sz="734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наречия в школьной речи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частоту влияют жанр текста и тема урока: в объяснениях чаще встречаются оценочные и уточняющие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употребляются усилители признака, реже — наречия места и времени, которые нужны для точной привязки события.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3037" y="1500373"/>
            <a:ext cx="8174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морфологические признаки наречия
</a:t>
            </a:r>
            <a:endParaRPr lang="en-US" sz="2447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по родам, числам и падежам, поэтому у него нет окончания в обычном школьном разборе. Форма слова остаётся той же в разных предложениях.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разряд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наречия есть постоянный признак — разряд по значению: образа действия, места, времени, причины, цели, меры и степени. По нему слово легко отнести к нужной группе.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качественных наречий возможны степени сравнения: быстро — быстрее, громко — громче. Но эта особенность есть не у всех наречий, поэтому её нужно проверять отдельно.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наречия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прилагательных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появляются от качественных прилагательных: тихий — тихо, новый — по-новому. При этом важно заметить суффикс или приставку, которые помогают понять строение слова.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существительных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образовываться и от существительных: утро — утром, верх — вверху. Такие слова часто отвечают на вопрос где? или когда? и называют обстоятельство действия.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приставок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по-, в-, с- нередко участвуют в образовании наречий: по-русски, слева, сначала. Они влияют не только на форму, но и на правописание слова.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строению и значению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разобрать слово по составу, легче определить его смысл и выбрать нужное написание. Поэтому при изучении наречий полезно одновременно смотреть на образование и правило.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правописания наречий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слитное, раздельное или дефисное написание и не пропустить словарные исключения.
</a:t>
            </a:r>
            <a:endParaRPr lang="en-US" sz="8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наречий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19600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кратким прилагательным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тепло в предложении может быть наречием, а форма тепла — кратким прилагательным. Ошибка возникает, если не посмотреть на смысл и связь со словами в предложении.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80350" y="23577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 предлогом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 дом, из дома, к дому не являются наречиями, потому что это существительное с предлогом. Такое сочетание изменяется, а наречие — нет.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35958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Домой или в 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домой — наречие, оно обозначает направление и не изменяется. А в дом — это предлог и существительное, поэтому важно задавать вопрос и проверять форму слова.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функций наречий; пропорции обобщены по типовым примерам школьных упражнений.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наречий в предложении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входит в состав сказуемого или распространяет его, уточняя действие и обстоятельства.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функции связаны с тем, как совершается действие и насколько сильно проявляется признак.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144" y="1562567"/>
            <a:ext cx="723300" cy="578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52" y="2643847"/>
            <a:ext cx="634297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144" y="3813012"/>
            <a:ext cx="723300" cy="5786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устной и письменной 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наречия помогают говорить живо и точно: быстро, прямо, почти, совсем. С ними фраза звучит естественнее, а смысл понятен сразу, без лишних пояснений.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наречия делают мысль точнее и помогают избежать повторов. Они уточняют время, место, способ действия и помогают автору выразить отношение к событию.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важнее количества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частое употребление наречий утяжеляет фразу и делает её менее выразительной. Хороший текст использует их только тогда, когда слово действительно добавляет точность.
</a:t>
            </a:r>
            <a:endParaRPr lang="en-US" sz="14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наречия помогают создать мини-текст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сначала, потом и неожиданно помогают выстроить события по порядку. Благодаря им читатель легко понимает, что произошло раньше, а что случилось позже.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тихо, осторожно, рядом создают особую атмосферу. Одно и то же действие звучит по-разному, если изменить наречие и выбрать другой оттенок смысла.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мини-тексте наречия соединяют фразы между собой и делают описание точнее. Они помогают избежать однообразия и показывают, как меняется действие в каждом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главное, что нужно запомнить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 — это неизменяемая часть речи, которая уточняет действие, признак или другое наречие. Оно делает речь точнее, помогает назвать время, место и способ действия, а также усиливает выразительность текста.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2026-05-28T18:08:52Z</dcterms:created>
  <dcterms:modified xsi:type="dcterms:W3CDTF">2026-05-28T18:08:52Z</dcterms:modified>
</cp:coreProperties>
</file>