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вокруг нас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Поговорим о том, как воздух становится теплее или холоднее.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температуру воздуха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помогает читать погоду: она меняется каждый день, по сезонам и в разных местах.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температуру воздуха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 самочувствие: в жару и в холоде организм работает по-разному, поэтому важно заранее понимать условия дня.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комфорт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выбрать одежду и обувь: один и тот же день может потребовать куртку утром и лёгкую одежду днём.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температуре удобнее планировать прогулки, спорт и поездки, чтобы не попасть в слишком жаркую или холодную погоду.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прогноза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метеорологов это базовый показатель, по которому оценивают состояние атмосферы и ожидаемые изменения погоды.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температуры
</a:t>
            </a:r>
            <a:endParaRPr lang="en-US" sz="2646" dirty="0"/>
          </a:p>
        </p:txBody>
      </p:sp>
      <p:sp>
        <p:nvSpPr>
          <p:cNvPr id="7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7936" y="1776230"/>
            <a:ext cx="4800949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показывает, насколько воздух нагрет или охлаждён. Это не просто цифра, а способ описать состояние воздуха вокруг нас.
</a:t>
            </a:r>
            <a:endParaRPr lang="en-US" sz="1346" dirty="0"/>
          </a:p>
        </p:txBody>
      </p:sp>
      <p:sp>
        <p:nvSpPr>
          <p:cNvPr id="9" name="Text 3"/>
          <p:cNvSpPr txBox="1"/>
          <p:nvPr/>
        </p:nvSpPr>
        <p:spPr>
          <a:xfrm>
            <a:off x="417936" y="2775297"/>
            <a:ext cx="4800949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частиц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упрощённой модели нагретый воздух связан с более быстрым движением частиц, а при охлаждении их движение замедляется.
</a:t>
            </a:r>
            <a:endParaRPr lang="en-US" sz="1362" dirty="0"/>
          </a:p>
        </p:txBody>
      </p:sp>
      <p:sp>
        <p:nvSpPr>
          <p:cNvPr id="10" name="Text 4"/>
          <p:cNvSpPr txBox="1"/>
          <p:nvPr/>
        </p:nvSpPr>
        <p:spPr>
          <a:xfrm>
            <a:off x="417936" y="3774360"/>
            <a:ext cx="4800949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 чувствуем разницу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разные температуры означают разное состояние воздуха: одно ощущается как тепло, другое — как прохлада или холод.
</a:t>
            </a:r>
            <a:endParaRPr lang="en-US" sz="13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тепло меняет воздух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нагреве воздух и предметы получают энергию. Их частицы движутся активнее, а сама среда становится теплее.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расширяется и становится легче, поэтому он поднимается выше, а холодный опускается вниз и остаётся плотнее.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поведение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тёплые и холодные воздушные массы перемещаются по-разному и могут быстро менять погоду в отдельной местности.
</a:t>
            </a:r>
            <a:endParaRPr lang="en-US" sz="9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единицы используют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 Цельсия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чаще используют градусы Цельсия, потому что они понятны без специальных расчётов и удобно связаны с погодой.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Кельвин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применяют кельвин: эта шкала нужна для точных расчётов и изучения физических процессов, особенно в лабораториях.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выбирают °C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нужна ясная запись температуры для прогноза, школы и бытовых приборов почти всегда выбирают шкалу °C.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250" y="2057775"/>
            <a:ext cx="2107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60494"/>
            <a:ext cx="322200" cy="25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соотношения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и кельвины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шкал простая: к значению в градусах Цельсия прибавляют 273. Так можно быстро перейти к кельвинам.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Абсолютный нуль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точка кельвинов соответствует абсолютному нулю — предельному состоянию, которое важно для физики, но не используется в обычном прогнозе.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погоды и на большинстве карт почти всегда пишут температуру в градусах Цельсия, потому что это удобнее для людей.
</a:t>
            </a:r>
            <a:endParaRPr lang="en-US" sz="10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температуру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Жидкостные термометры работают за счёт расширения вещества при нагреве: столбик поднимается, а при охлаждении опускается.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датчик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датчики реагируют на изменение электрических свойств и превращают сигнал в число, которое появляется на экране.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получить точное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результат был точным, прибор должен успеть принять температуру окружающего воздуха, а не быть нагретым руками или солнцем.
</a:t>
            </a:r>
            <a:endParaRPr lang="en-US" sz="10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термометры подходят для разных задач: одни удобны для школы и быта, другие — для погоды и техники.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термометров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Ртутные приборы точны, но требуют осторожности; для повседневного использования чаще выбирают спиртовые и электронные модели.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видов термометров по их назначению и свойствам.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1,5–2 м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высота, на которой термометр ставят для измерения температуры воздуха.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метеонаблюдений и школьные правила измерений температуры.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расположение помогает получить более точные показания и не исказить их нагретыми поверхностями.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максимум и минимум, между которыми считают дневную амплитуду.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метеорология, терминология наблюдений за погодой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Дневная амплитуда показывает, насколько сильно менялась температура за день: чем больше разница, тем заметнее нагрев и охлаждение воздуха.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 типичный ход температуры в течение суток: рост после восхода Солнца и спад к ночи.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ход температуры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полудня воздух ещё продолжает нагреваться, а минимум обычно приходится на ночные и ранние утренние часы.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типичного суточного хода температуры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сезона в году показывают, что температура меняется не только за день, но и по большим циклам.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Общепринятое деление года на сезоны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сезона помогают увидеть, как меняется средняя температура: лето даёт больше тепла, а зима — меньше солнечной энергии.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6,5 °C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теряет воздух при подъёме на 1 км в тропосфере.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вертикальный температурный градиент в тропосфере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температура воздуха уменьшается примерно на 6,5 °C на каждый километр подъёма, поэтому в горах обычно холоднее, чем на равнине.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смена температуры: как это происходит
</a:t>
            </a:r>
            <a:endParaRPr lang="en-US" sz="2162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воздушных масс и фронтов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 нагрев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14725" y="191197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нагрева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облака отражают и рассеивают часть солнечного света, поэтому до поверхности доходит меньше энергии. В ясную погоду почва и асфальт нагреваются заметно сильнее.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17175" y="2987150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удерживается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облачный слой работает как «одеяло»: он задерживает уход тепла в космос. Из-за этого пасмурная ночь часто остаётся теплее, чем ясная.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73150" y="406892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прогноза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облачность меняет суточный ход температуры: днём она сдерживает нагрев, а ночью замедляет охлаждение. Разница особенно заметна в спокойную, безветренную погоду.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061" y="2919303"/>
            <a:ext cx="207675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595378"/>
            <a:ext cx="264300" cy="26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«ощущается как»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усиливает теплоотдачу от кожи. Поэтому при одинаковой температуре на улице в ветреный день кажется холоднее, чем в тихую погоду.
</a:t>
            </a:r>
            <a:endParaRPr lang="en-US" sz="920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мешает поту испаряться. Из-за этого организм хуже охлаждается, и жара переносится тяжелее, особенно в душный летний день.
</a:t>
            </a:r>
            <a:endParaRPr lang="en-US" sz="924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на улице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соединяет фактическую температуру с тем, как её воспринимает человек. Он помогает понять, почему прогноз может ощущаться холоднее или жарче.
</a:t>
            </a:r>
            <a:endParaRPr lang="en-US" sz="8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прогнозе важно различать саму температуру воздуха и условия, которые меняют наши ощущения на улице.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прогноз погоды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отвечает на вопрос «сколько градусов», а остальные показатели помогают понять, как погода повлияет на прогулку и самочувствие.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элементы прогноза погоды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Мини-опыт: тень и солнце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опыт для сравнения условий измерения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 — не просто цифра, а подсказка о том, как устроена погода. Если понимать её изменения, легче выбрать одежду, спланировать день и заметить опасные условия.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важно помнить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2026-07-26T18:41:41Z</dcterms:created>
  <dcterms:modified xsi:type="dcterms:W3CDTF">2026-07-26T18:41:41Z</dcterms:modified>
</cp:coreProperties>
</file>