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«Лунная» соната: бессмертные звуки музыки Бетховена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известных фортепианных сонат Бетховена.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Вены к названию «Лунная»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Соната родилась в Вене, была посвящена Джульетте Гвиччарди и получила знаменитое имя уже после появления, когда критик сравнил её первую часть с лунной дорожкой на воде.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Бетховен: композитор, который изменил музыку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 родился в 1770 году в Бонне и стал одним из главных мастеров европейской музыки на рубеже классицизма и романтизма.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XIX века он уже тяжело переживал ухудшение слуха, но продолжал писать музыку с яркой драматичностью и сильным внутренним напряжением.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расширили возможности фортепиано и показали, что музыка может передавать не только красоту, но и глубокие человеческие переживания.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столица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была городом салонов, домашних концертов и выступлений известных исполнителей. Здесь быстро распространялись новые музыкальные идеи, а публика внимательно следила за творчеством композиторов.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начала XIX века: город музыки и новых фортепиано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облик фортепиано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становилось громче, выразительнее и богаче по тембру. Именно такие возможности инструмента помогли Бетховену создать сонату, в которой тихие звуки могут звучать особенно глубоко.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построена соната: три части с разным характером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показывает переход от спокойствия к напряжённой кульминации.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часть: тихое и загадочное начало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создаёт ощущение неподвижного раздумья. Музыка словно не спешит, а осторожно раскрывает своё настроение слушателю.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рука повторяет ровное сопровождение, а правая ведёт длинную певучую мелодию. Благодаря этому звучание кажется очень спокойным и цельным.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такое начало сделало сонату мгновенно узнаваемой. Несколько тихих тактов превратились в один из самых известных образов фортепианной музыки.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Педаль соединяет звуки в мягкое, туманное полотно. Из-за этого первая часть воспринимается как ночная, почти воздушная музыка.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сонате особенно заметен переход от внутренней сосредоточенности к резкому драматизму.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частей сонаты по темпу и настроению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произведение, тем сильнее растут энергия и напряжение.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трёх частей сонаты №14 до-диез минор, op. 27 №2 Людвига ван Бетховена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часть: короткий контраст после мрачного начала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Allegretto звучит легче и светлее первой части. Она напоминает спокойный разговор или сдержанный танец, где нет сильного драматизма.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эта часть связана со скерцо и трио, поэтому в ней слышны чередования музыкальных мыслей. Из-за этого музыка кажется подвижной, но не резкой.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Тональность ре-бемоль мажор смягчает общее звучание. После мрачного начала эта часть даёт слушателю короткую передышку и подчёркивает контраст сонаты.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часть: стремительный и драматичный финал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похожая на бурю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Presto agitato начинается так, будто спокойствие внезапно исчезает. Быстрые пассажи и резкие акценты создают ощущение движения, которое трудно остановить. В воображении легко возникают тёмные волны, сильный ветер и напряжённое ожидание грозы.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пианиста в постоянном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требует от исполнителя большой точности и энергии. Музыка несётся вперёд почти без пауз, поэтому руки пианиста работают стремительно и сосредоточенно. Со стороны это напоминает сложный и очень быстрый танец пальцев.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всей сонаты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третья часть завершает произведение с максимальной силой. После тихого начала и короткой передышки финал звучит как эмоциональный взрыв. Благодаря этому контрасту вся соната воспринимается особенно ярко и драматично.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темп, тональность и настроение в каждой части сонаты.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«Лунной» сонаты: основные различия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произведения строится на резком контрасте между тремя частями.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Соната №14 до-диез минор, op. 27 №2 Л. ван Бетховена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49134"/>
            <a:ext cx="273600" cy="24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первая часть стала самой известной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узнать с первых тактов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ритм и ровная, плавная мелодия делают первую часть мгновенно узнаваемой. Даже короткий фрагмент запоминается без усилий и создаёт чувство спокойствия и сосредоточенности.
</a:t>
            </a:r>
            <a:endParaRPr lang="en-US" sz="861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звучит в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музыка многократно использовалась в кино, мультфильмах, рекламе и концертных программах. Поэтому её слышали даже те, кто редко слушает классическую музыку.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Стала музыкальным символом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первая часть сформировала образ всей сонаты и превратила её в один из самых известных фортепианных образов в мире, узнаваемый с первых нот.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приёмы, которые создают особое звучание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Арпеджио в сопровождении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рука движется мягкими разложенными аккордами, создавая спокойный фон, похожий на мерное дыхание или тихое течение воды.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Певучая мелодия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рука ведёт длинную фразу, которая звучит как спокойная песня. Из-за этого музыка кажется особенно цельной и сосредоточенной.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динамика и педаль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звучание и соединённые педалью ноты делают краски размытыми, туманными и очень нежными, словно звук находится в полумраке.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внешнюю неподвижность, в музыке чувствуется скрытое напряжение. Сочетание голосов и задержанных звуков создаёт ощущение глубины и ночной тишины.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Луны в музыке и в искусстве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соната не изображает Луну буквально, но её медленное начало, мягкое звучание и тёмный характер вызывают ассоциации с ночным небом, тишиной и мечтательностью.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этот образ усилили название, обложки нот и живописные иллюстрации. Поэтому в воображении слушателей музыка связалась с лунной дорожкой, спокойной водой и силуэтом фортепиано.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известно не только музыкантам: его слышат в фильмах, на уроках и в концертных залах. Это расширяет круг слушателей и поддерживает интерес.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«Лунная» соната остаётся популярной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сонаты держится на сочетании узнаваемости, сильных контрастов и культурного присутствия. Чем чаще звучит музыка, тем увереннее она входит в повседневную жизнь.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презентации; без точных статистических данных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на фортепиано: точность и выразительность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части пианисту важно удерживать ровный темп, мягкое звучание и чистую линию мелодии, чтобы музыка сохраняла спокойствие и внутреннюю глубину.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особенно заметны аккуратность фразировки и лёгкость характера: здесь нельзя играть слишком тяжело, иначе потеряется её светлый, краткий контраст.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требует технической собранности: быстрые пассажи, резкие акценты и сильные перепады динамики должны звучать ясно, а не превращаться в шум.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сонаты от создания до мировой известности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произведение 1801 года постепенно стало частью мировой музыкальной культуры.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произведении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Соната открывается медленной частью, хотя в классической традиции чаще ожидали более живое вступление. Именно это сделало её необычной и сразу выделило среди других произведений.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автор не называл сонату «Лунной»: такое имя появилось позже, когда слушатели уже успели связать первую часть с тихим ночным пейзажем и особым настроением.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посвящено Джульетте Гвиччарди, одной из учениц Бетховена. Эта деталь помогает понять, что соната связана и с личной историей композитора.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считается очень трудной для исполнения по характеру: пианисту нужно сочетать скорость, точность и драматическую силу, не теряя музыкальной ясности.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понять значение названий и увидеть, как они отражают характер частей произведения.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термины, которые встречаются в сонате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частей не случайны: они точно подсказывают темп и настроение. Это помогает слушателю лучше понимать замысел композитора.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терминология и структура сонаты op. 27 №2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22558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«Лунная» соната продолжает трогать слушателей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слышны тишина, грусть, надежда и вспышка энергии. Эти состояния знакомы каждому, поэтому соната легко откликается в слушателях любого возраста.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форма и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построены очень по-разному, но вместе создают цельную картину. Такой контраст делает произведение живым, драматичным и особенно выразительным.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без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Соната передаёт настроение без текста, поэтому каждый слушатель может почувствовать в ней что-то своё. Именно эта свобода делает её близкой и современной.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звучание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остаётся частью концертов, учебных программ и записей пианистов. Оно не выглядит старым, потому что его эмоциональная сила по-прежнему понятна.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музыка Бетховена, которая не стареет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«Лунная» соната стала символом Бетховена благодаря редкому сочетанию красоты, контрастов и сильного чувства. Более двух веков она звучит современно и по-прежнему волнует слушателей.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2026-05-20T17:47:15Z</dcterms:created>
  <dcterms:modified xsi:type="dcterms:W3CDTF">2026-05-20T17:47:15Z</dcterms:modified>
</cp:coreProperties>
</file>