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 существительном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часть речи, которая называет всё вокруг.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существительное важно изучать в 5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помогают точно называть людей, предметы, места и явления. Зная эту часть речи, легче задавать вопросы, определять падежи, выбирать окончания и лучше понимать текст.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383888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318" y="2383888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7462" y="358028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369" y="14108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5291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23150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3209147"/>
            <a:ext cx="218400" cy="218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6506" y="4102822"/>
            <a:ext cx="169650" cy="2262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97175" y="3580262"/>
            <a:ext cx="315225" cy="4203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5532650" y="141125"/>
            <a:ext cx="32112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называет существительное
</a:t>
            </a:r>
            <a:endParaRPr lang="en-US" sz="2000" dirty="0"/>
          </a:p>
        </p:txBody>
      </p:sp>
      <p:sp>
        <p:nvSpPr>
          <p:cNvPr id="2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842625" y="14565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речи называет людей и профессии: ученик, учитель, врач. С помощью существительных мы можем говорить о человеке, его роли, занятии или месте в обществе.
</a:t>
            </a:r>
            <a:endParaRPr lang="en-US" sz="1329" dirty="0"/>
          </a:p>
        </p:txBody>
      </p:sp>
      <p:sp>
        <p:nvSpPr>
          <p:cNvPr id="22" name="Text 3"/>
          <p:cNvSpPr txBox="1"/>
          <p:nvPr/>
        </p:nvSpPr>
        <p:spPr>
          <a:xfrm>
            <a:off x="842625" y="565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конкретные предметы, которые можно увидеть или представить: стол, тетрадь, город. Такие слова помогают точно обозначать то, о чём мы говорим.
</a:t>
            </a:r>
            <a:endParaRPr lang="en-US" sz="1329" dirty="0"/>
          </a:p>
        </p:txBody>
      </p:sp>
      <p:sp>
        <p:nvSpPr>
          <p:cNvPr id="23" name="Text 4"/>
          <p:cNvSpPr txBox="1"/>
          <p:nvPr/>
        </p:nvSpPr>
        <p:spPr>
          <a:xfrm>
            <a:off x="842649" y="23480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обозначают животных: собака, лиса, воробей. По этим словам легко понять, о каком живом существе идёт речь, даже если оно названо не по имени.
</a:t>
            </a:r>
            <a:endParaRPr lang="en-US" sz="1329" dirty="0"/>
          </a:p>
        </p:txBody>
      </p:sp>
      <p:sp>
        <p:nvSpPr>
          <p:cNvPr id="24" name="Text 5"/>
          <p:cNvSpPr txBox="1"/>
          <p:nvPr/>
        </p:nvSpPr>
        <p:spPr>
          <a:xfrm>
            <a:off x="842625" y="3245625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Явления и состояния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существительные называют природные явления и состояния: дождь, снег, радость, тишина. Они помогают передавать не только то, что мы видим, но и то, что ощущаем.
</a:t>
            </a:r>
            <a:endParaRPr lang="en-US" sz="1329" dirty="0"/>
          </a:p>
        </p:txBody>
      </p:sp>
      <p:sp>
        <p:nvSpPr>
          <p:cNvPr id="25" name="Text 6"/>
          <p:cNvSpPr txBox="1"/>
          <p:nvPr/>
        </p:nvSpPr>
        <p:spPr>
          <a:xfrm>
            <a:off x="842625" y="4143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могут обозначать уникальные объекты: Москва, Волга, Мария. Такие слова выделяют один конкретный предмет, город, реку или человека среди других и пишутся с заглавной буквы.
</a:t>
            </a:r>
            <a:endParaRPr lang="en-US" sz="132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6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существительного: кто? что?
</a:t>
            </a:r>
            <a:pPr algn="l" indent="0" marL="0">
              <a:lnSpc>
                <a:spcPct val="115000"/>
              </a:lnSpc>
              <a:buNone/>
            </a:pPr>
            <a:r>
              <a:rPr lang="en-US" sz="142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2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2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задаём вопрос кто?
</a:t>
            </a:r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кто? задают к словам, которые называют людей и животных: мама, друг, кот. Этот вопрос помогает быстро узнать, что слово связано с живым существом.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2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задаём вопрос что?
</a:t>
            </a:r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что? относится к предметам, явлениям и состояниям: книга, ветер, весна. По вопросу можно отличить существительное от других частей речи и точнее понять его значение.
</a:t>
            </a:r>
            <a:endParaRPr lang="en-US" sz="2368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 помогает определить часть речи в слове и в предложении.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существительное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существительные называют один конкретный объект: Анна, Казань, Байкал, Россия. Они выделяют уникальное имя среди других похожих предметов, географических объектов или людей.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имена пишутся с заглавной буквы, и это важно для грамотного письма. Различение двух групп помогает точнее понимать текст и правильно оформлять названия.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Нарицательные существительные обозначают общий вид предметов и явлений: девочка, город, озеро, страна. Такие слова называют целый класс объектов, а не что-то единичное.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 нарицательные существительные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Одушевлённость помогает правильно выбрать вопрос к слову и точнее определить его грамматические признаки.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важны: одушевлённые называют живых существ, неодушевлённые — всё остальное, что обозначается существительным.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и неодушевлённые существительные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52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школьной темы «Понятие о существительном».
</a:t>
            </a:r>
            <a:endParaRPr lang="en-US" sz="95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существительных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 объединяет слова вроде стол, день, герой. Такие существительные часто сочетаются с формами прилагательных и глаголов прошедшего времени, которые указывают на мужской род.
</a:t>
            </a:r>
            <a:endParaRPr lang="en-US" sz="1466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 представлен словами книга, земля, ночь. Для него характерно согласование с прилагательными и глаголами в формах женского рода: новая тетрадь, пришла мама.
</a:t>
            </a:r>
            <a:endParaRPr lang="en-US" sz="1466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 включает слова окно, море, солнце. Этот род особенно важен при согласовании, потому что помогает правильно строить словосочетания и предложения без грамматических ошибок.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942445"/>
            <a:ext cx="4775700" cy="152401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рода существительных и их типичные примеры. Это поможет быстрее распознавать род слова в речи и на письме.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подсказывает род не всегда, поэтому важно учитывать слово целиком и его согласование с другими словами.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существительных: примеры и признаки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тема «Род существительных».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существительных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 множественное число показывают, один предмет назван или несколько: книга — книги, дерево — деревья, ученик — ученики. Это помогает точнее передавать количество.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употребляются только в единственном числе: молоко, дружба, детство. Такие слова называют явления, качества или вещества, которые обычно не считают поштучно.
</a:t>
            </a:r>
            <a:endParaRPr lang="en-US" sz="1047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существительные, которые употребляются только во множественном числе: каникулы, ножницы, часы в значении прибора. Их форму нужно запоминать, чтобы не ошибаться в речи.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числа влияет на согласование слов в предложении. Поэтому важно не только знать пример, но и уметь правильно изменять существительное по смыслу.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помогает увидеть, какую роль слово играет в предложении и с какими словами связано.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падежа свой вопрос и смысл, поэтому форма существительного точно выражает отношения между словами.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существительных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школьной грамматике русского языка, 5 класс.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981" y="1409650"/>
            <a:ext cx="218400" cy="24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6456" y="1447090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931" y="1437383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3406" y="1425250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26881" y="1425250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падежи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2144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предмет или лицо и обычно стоит в роли главного члена предложения. Это исходная форма, от которой удобно начинать разбор слова и определять его грамматические признаки.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200790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отсутствие, принадлежность или часть целого. Его часто узнают в сочетаниях без чего? и у кого?, например: нет тетради, край стола.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80138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того, кому адресовано действие или кому что-то предназначено. Он помогает ответить на вопрос кому? чему? и часто связан с глаголами движения и передачи.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559485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прямой объект действия и показывает, на что направлено действие. В таких случаях удобно задать вопрос кого? что?, например: читать книгу, увидеть друга.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73883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и предложный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указывает на орудие, способ или совместность, а предложный употребляется с предлогами и часто сообщает тему речи: о школе, в лесу, при встрече.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установить падеж по вопросу, предлогу и окончанию слова.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падеж существительного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первому склонению относятся слова женского рода на -а, -я, ко второму — слова мужского рода с нулевым окончанием и среднего рода на -о, -е, к третьему — существительные женского рода на мягкий знак.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— это изменение существительного по падежам и числам. В русском языке выделяют три склонения, и каждое помогает правильно выбирать окончания в разных формах слова.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существительных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934023"/>
            <a:ext cx="5226300" cy="166780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склонения: примеры существительных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быстро запомнить группы склонений и увидеть, как они распределяются по родам и окончаниям.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склонения связано с формой слова и помогает безошибочно выбирать падежные окончания.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5 класс.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может входить в состав других членов предложения и связываться с ними по вопросам и окончаниям. Поэтому важно смотреть не только на слово, но и на его окружение.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существительного в предложении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существительное бывает дополнением и отвечает на вопросы косвенных падежей. Оно уточняет, на что направлено действие: читать книгу, строить дом, увидеть друга.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существительное выступает подлежащим и называет того, о ком или о чём говорится в предложении. Именно с него часто начинается смысловой разбор фразы.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важно учитывать не только значение слова, но и его грамматический вопрос и форму.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называет предмет мысли и изменяется как существительное, оно относится к этой части речи, даже если связано с действием или признаком.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спутать с существительными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слов по школьной грамматике русского языка.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существительного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судить о части речи только по смыслу. Некоторые слова напоминают действие или признак, но в предложении ведут себя как существительные и требуют точного вопроса.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связана с родом: одно окончание ещё не даёт ответа. Нужно учитывать всё слово и его согласование с прилагательными и глаголами прошедшего времени.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трудность — определение падежа без предлога или с неверным вопросом. Тогда форма слова кажется знакомой, но её роль в предложении определяется неправильно.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забывать о словах, которые употребляются только во множественном числе, например ножницы и каникулы. У них нельзя искать форму единственного числа.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блестит асфальт, а у крыльца стоят лужи. Ребята обсуждают перемену погоды, и в их рассказе легко заметить существительные: двор, дождь, крыльцо, лужи, ребята. Именно они делают картину ясной и живой.
</a:t>
            </a:r>
            <a:endParaRPr lang="en-US" sz="89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двор после дождя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полке лежит книга о путешествии, рядом стоит глобус, а у окна сидит ученик. Существительные помогают назвать место, предметы и участника события. Благодаря им короткий эпизод превращается в понятное описание.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 библиотечного уголка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беседе о классе часто звучат слова дружба, помощь, уважение, доверие. Это тоже существительные, хотя они называют не предметы, а важные для человека понятия. Такие слова делают речь точной и содержательной.
</a:t>
            </a:r>
            <a:endParaRPr lang="en-US" sz="89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дружбе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в тексте и речи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Существительное: основа точной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помогает назвать всё, о чём мы говорим, поэтому без него трудно построить ясное и грамотное предложение. Знание его признаков облегчает письмо, чтение и разбор текста.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2026-05-22T15:28:12Z</dcterms:created>
  <dcterms:modified xsi:type="dcterms:W3CDTF">2026-05-22T15:28:12Z</dcterms:modified>
</cp:coreProperties>
</file>