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— основа жизни организмов, выполняющие важные функции и поддерживающие здоровье.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243325"/>
            <a:ext cx="74367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как строительные блоки живых организмов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изобретения микроскопа в XVII веке учёные впервые увидели клетки и поняли, что они объединяются в ткани. Гистология изучает их строение и роль в организме.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изучения тканей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ткань?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ткани выполняет определённую роль: защиту, поддержку, передачу веществ или движение.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тканей происходит из клеток-зачатков в процессе развития организма, обеспечивая формирование органов и систем.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— это собранная группа похожих клеток и межклеточного вещества, объединённая общим строением и функциями.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Тканевое разнообразие позволяет организму адаптироваться и правильно функционировать в окружающей среде.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животных: важные типы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основные группы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Эпителиальная, соединительная, мышечная и нервная — главные виды тканей организма. Они отличаются строением и выполняемыми задачами.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тканей в органах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органы состоят из сочетания этих тканей, что обеспечивает сложную жизнедеятельность и адаптацию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тканей животных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характеристика четырёх основных типов тканей с их функциями и особенностями.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ткани уникален и выполняет важную роль для организма.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ткань: функции и строение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плотно прилегают друг к другу, почти без межклеточного пространства, обеспечивая надёжную защиту.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также выделяет вещества и участвует в обмене между организмом и окружающей средой.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покрывает тело и внутренние органы, образуя защитный барьер от повреждений и микробов.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ткань: опора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 прочна и поддерживает тело, образуя скелет. Она защищает внутренние органы и служит местом для кроветворения.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Хрящевая ткань: гибкая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 эластичен и смягчает удары, поддерживает дыхательные пути и суставы, обеспечивая движение без повреждений.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ткань: запас энергии и теплоизоляция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хранит энергию, защищает органы от холода и повреждений, участвует в обменных процессах организма.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соединительной ткани
</a:t>
            </a:r>
            <a:endParaRPr lang="en-US" sz="2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ткань: движущая сила организма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 отвечает за работу внутренних органов, таких как кишечник и сосуды, контролируется автоматически.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мышечная ткань обеспечивает движение тела и конечностей благодаря сознательному управлению.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мышечная ткань особенная — сокращается ритмично, обеспечивая кровообращение во всём организме.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— посланцы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передают сигналы по всему телу, обеспечивая реакцию на внешние и внутренние раздражители. Они состоят из тела, дендритов и длинного аксона.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клетки: поддержка работы нейронов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обеспечивают питание нейронов, защищают их и способствуют правильной передаче сигналов в нервной системе.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ткань: связь и управление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нервного сигнала: шаг за шагом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раздражения и отклика в нервной системе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ткани — источник роста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Меристемы обеспечивают непрерывное деление клеток, благодаря чему растения растут и восстанавливаются. Эти ткани находятся в верхушках побегов и корней, формируя новые клетки для развития органов.
</a:t>
            </a:r>
            <a:endParaRPr lang="en-US" sz="971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— защита и взаимодействие с окружающей средой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и пробка покрывают поверхность растения, удерживают влагу и защищают от вредных воздействий. Их клетки плотно прилегают и иногда покрыты восковым слоем, препятствующим испарению.
</a:t>
            </a:r>
            <a:endParaRPr lang="en-US" sz="103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 механические ткани — поддержка и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ткань участвует в фотосинтезе и запасании веществ, а механическая укрепляет стебли и листья. Жёсткие клеточные стенки придают растениям устойчивость и форму.
</a:t>
            </a:r>
            <a:endParaRPr lang="en-US" sz="107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ткани и их особенности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растений: роль и примеры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Пробка формирует толстый защитный слой на стволе, препятствуя проникновению микробов и предотвращая высыхание тканей.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покровных тканей плотно прилегают друг к другу и зачастую покрыты восковым налётом, который уменьшает испарение воды.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листа покрывает растение, защищая от потери воды и механических повреждений, позволяя одновременно обмениваться газами.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725" y="2927350"/>
            <a:ext cx="2819400" cy="2114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8448" y="2926090"/>
            <a:ext cx="2819400" cy="21145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— подъемник воды и минералов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переносит воду и растворённые минеральные вещества от корней к листьям, обеспечивая питание и поддержание тургора. Она образует сосуды и трахеиды, пронизывающие все части растения.
</a:t>
            </a:r>
            <a:endParaRPr lang="en-US" sz="980" dirty="0"/>
          </a:p>
        </p:txBody>
      </p:sp>
      <p:sp>
        <p:nvSpPr>
          <p:cNvPr id="12" name="Text 2"/>
          <p:cNvSpPr txBox="1"/>
          <p:nvPr/>
        </p:nvSpPr>
        <p:spPr>
          <a:xfrm>
            <a:off x="4341748" y="165109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— распределитель органических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переносит продукты фотосинтеза, такие как сахара, от листьев к другим частям растения, включая корни и растущие побеги, обеспечивая их нужды в энергии.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системы растений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тканей животных и растений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обладают клеточными стенками у клеток, придающими им жёсткость, тогда как в животных клетках их нет.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ткани включают мышечную и нервную, которых нет у растений, которые вместо этого имеют образовательные и проводящие ткани.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ткани позволяют растениям расти в течение всей жизни, в отличие от фиксированного развития животных тканей.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тканей у растений и животных связаны с их образом жизни и потребностями в питании, защите и движении.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тканей: восстановление после повреждения
</a:t>
            </a:r>
            <a:endParaRPr lang="en-US" sz="216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восстанавливаются за счёт меристем, которые образуют новые клетки и закрывают повреждения, обеспечивая постоянное обновление.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животные, например морские звёзды, способны восстанавливать утраченные конечности, демонстрируя высокую регенеративную способность.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кожа быстро восстанавливается благодаря активной делящейся ткани, что помогает защитить организм после ранения.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регенерации различных тканей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ткани восстанавливаются заметно быстрее, чем аналогичные ткани животных, что связано с особенностями клеточного деления и структуры.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тканей зависит от их функции и клеточной активности: быстро обновляется эпителий и растительные меристемы, а нервные ткани восстанавливаются медленно или почти не восстанавливаются.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82745" y="1022065"/>
            <a:ext cx="17325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вокруг нас: повседневные примеры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эпителиальная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защищает тело от внешних воздействий, предотвращает потерю жидкости и участвует в восприятии окружающего мира.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соединительная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кислород, питательные вещества и иммунные клетки, обеспечивая жизнедеятельность организма.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— мышечная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обеспечивают движение тела, сокращаясь и расслабляясь, что позволяет выполнять различные действия.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— нервная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передаёт сигналы, координирует работу органов и обеспечивает связь с внешней средой.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тканях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фармакологии знания о тканях позволяют создавать лекарства, направленные на конкретные клетки и процессы организма.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тканей помогает врачам диагностировать болезни и разрабатывать эффективные методы лечения и реабилитации.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изучение тканей способствует выведению более устойчивых к вредителям и неблагоприятным условиям растений.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 их роль в болезнях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 страдает при остеопорозе, уменьшая плотность и повышая риск переломов у людей.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мышечной и нервной ткани сердца могут привести к инфаркту миокарда, нарушая работу органа.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эпителиальной ткани вызывают ожоги и раны, затрагивающие защитные функции кожи и слизистых оболочек.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крови, такие как анемия, снижают перенос кислорода, а рак может поражать любые ткани, осложняя лечение.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— основа жизни и здоровья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тканей обеспечивает организмам необходимые функции для роста, защиты и обмена веществ. Изучение тканей важно для медицины, биологии и сохранения здоровья всех живых существ.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2026-05-08T09:37:51Z</dcterms:created>
  <dcterms:modified xsi:type="dcterms:W3CDTF">2026-05-08T09:37:51Z</dcterms:modified>
</cp:coreProperties>
</file>