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Ахматова: поэтесса, эпоха,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Ахматовой — о чувствах, памяти и времени.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— поэт Серебряного века, чьи короткие и точные стихи помогают понять, как личные переживания связаны с историей страны и судьбой поколения.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урок литературы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годы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Горенко родилась в Одессе. Ее детство прошло в нескольких городах, поэтому ранние впечатления были разнообразными и живыми.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особенно важным для нее стало Царское Село под Петербургом. Здесь она много читала, полюбила Пушкина и начала писать стихи.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имя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Анна Горенко выбрала псевдоним Ахматова. Под этим именем она вошла в русскую литературу и стала известной поэтессой.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в жизни будущей поэтессы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юности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стало для Ахматовой местом юности, где рядом существовали парки, дворцы и пушкинская традиция. Эти впечатления сохранились в ее памяти на всю жизнь.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поэтического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формировалось ее внимание к точной детали и внутреннему состоянию человека. В ранних стихах это чувствуется особенно ясно и сдержанно.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Ахматовой появились в 1910-х годах, когда ее стихи сразу привлекли внимание ясностью, краткостью и точностью выражения.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поэтического пути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умела передавать сильное чувство через жест, взгляд или паузу. Поэтому даже небольшое стихотворение звучало как законченная и запоминающаяся история.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поэзия Ахматовой отличалась особой интонацией: спокойной, сдержанной, но очень выразительной. Именно это сделало ее голос узнаваемым среди других поэтов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биография поэтессы связана с ключевыми событиями ее творчества и истории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творческий путь Ахматовой развивался вместе с драматическими переменами в России XX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Ахматовой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А.А. Ахматовой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 и успех у читателей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«Вечер»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заметный сборник сразу показал, что Ахматова умеет говорить о чувствах просто и точно. Читатели увидели в ее стихах живой и очень личный голос.
</a:t>
            </a:r>
            <a:endParaRPr lang="en-US" sz="108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«Четки»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закрепила ее успех и сделала имя Ахматовой широко известным. В стихах особенно заметны темы ожидания, разлуки и ревности, близкие многим людям.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переживания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часто напоминают короткие сцены из жизни. В них важны не только события, но и настроение, которое остается после встречи или расставания.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любовной лирике у Ахматовой слышится размышление о памяти. Ее строки показывают, что сильное чувство не исчезает быстро и надолго остается в человеке.
</a:t>
            </a:r>
            <a:endParaRPr lang="en-US" sz="10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личное чувство почти всегда связано с более широким жизненным опытом.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любовь, но рядом с ней постоянно звучат память, история и человеческая ответственность.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Ахматовой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поэзии А.А. Ахматовой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пишет простыми словами, но каждое из них точно на своем месте. Благодаря этому ее стихи легко читать и при этом интересно перечитывать.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опирается на предметные детали: письмо, свечу, окно, дорогу, тишину. Такие образы делают чувство зримым и понятным.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интонация и пауза. Иногда именно недосказанность передает переживание сильнее, чем длинное объяснение.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сосредоточиться на главном. Из-за этого небольшие стихотворения Ахматовой звучат очень напряженно и запоминаются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Ленинград в стихах Ахматовой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хранит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стихах Ахматовой не просто фон, а место, где живут воспоминания. Набережные, мосты и окна становятся знаками прошлой жизни. Через них поэтесса показывает, как город сохраняет человеческие чувства и следы времени.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тревога больших улиц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город часто выглядит холодным и строгим. Сумерки, ветер и тишина создают ощущение ожидания, будто вот-вот произойдет что-то важное. Такой образ помогает передать внутреннее напряжение человека в трудную эпоху.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как часть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Ленинград становится для поэтессы не только родным городом, но и символом стойкости. В ее стихах он связан с одиночеством, верностью и силой духа. Поэтому городской пейзаж у Ахматовой всегда несет глубокий смысл.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Ахматовой в 1920–1930-е годы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об Анне Ахматовой и истории ее публикаций в 1920–1930-е годы.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Николая Гумилева в 1921 году стал для Ахматовой тяжелым ударом и навсегда изменил ее личную и поэтическую судьбу.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трагедия и судьба семьи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поэтессы, Лев Гумилев, несколько раз подвергался арестам, поэтому тревога за близких стала постоянной частью ее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утраты усилили трагический тон поздних стихов Ахматовой, в которых особенно ясно звучат память, боль и стойкость.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передает опыт людей, которые стояли у тюремных стен в надежде узнать судьбу родных, и превращает частную боль в общую память.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«Реквием»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поэма долго не печаталась и распространялась в списках, поэтому ее читали как произведение, которое нужно хранить особенно бережно.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«Реквиема» связан с материнским страданием, состраданием к невинно пострадавшим и уважением к человеческому достоинству.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связаны с лирикой любви, а поздние — с исторической памятью и большим нравственным напряжением.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путь от камерной лирики к произведениям широкого исторического значения.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произведения Ахматовой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литературоведческим сведениям об А. А. Ахматовой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годы Великой Отечественной войны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начала войны Ахматова оставалась в Ленинграде, где особенно остро ощущались опасность, холод и ожидание тяжелых испытаний.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1941–1944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она жила в Ташкенте. В этот период в ее стихах сильнее звучат надежда, верность родине и забота о судьбе людей.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закрепила в ее поэзии образ человека, который сохраняет достоинство даже в годы бедствий и потерь.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к Ахматовой вернулись читатели, а ее имя снова стало важным для литературы. Это признание пришло после долгих лет молчания, поэтому воспринималось особенно сильно и заслуженно.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 поэтессы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известность показала, что ценность ее поэзии не исчезла со временем. Напротив, уважение к точному слову, внутренней силе и честности только выросло.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поэзии Ахматовой, связанные с акмеизмом.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помог Ахматовой сделать стихи ясными, точными и очень близкими читателю.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акмеизм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сведения об акмеизме и творчестве А. А. Ахматовой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легко понимать, потому что в них есть знакомые каждому чувства: ожидание, обида, надежда, грусть, любовь и память о близких.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Ахматову читают в школе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учит замечать, как одно точное слово, пауза или деталь могут передать сильное переживание лучше длинного объяснения.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помогает увидеть связь между личной судьбой человека и историей страны, а это делает чтение особенно важным и полезным.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соединяются друг с другом и создают особую атмосферу ожидания и внутренней сосредоточенности.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образов делает поэзию Ахматовой узнаваемой и помогает передать настроение без длинных описаний.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в ее поэзии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стихам А. А. Ахматовой и литературоведческим наблюдениям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значение А.А. Ахматовой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показала, как в нескольких точных строках можно соединить личную боль, историческую память и силу характера. Ее стихи помогают понять и человека, и эпоху.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2026-05-22T10:54:08Z</dcterms:created>
  <dcterms:modified xsi:type="dcterms:W3CDTF">2026-05-22T10:54:08Z</dcterms:modified>
</cp:coreProperties>
</file>