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 первом самостоятельном решении, когда смелость доказывают делом.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«Всадник Алёша»: рассказ о смелости, доброте и взрослении
</a:t>
            </a:r>
            <a:endParaRPr lang="en-US" sz="362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в школьном курсе литературы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относится к короткой реалистической прозе о детях и подростках. Обычная ситуация раскрывает характер героя через поступок, а события и детали подталкивают к нравственному выводу. Для шестиклассников это легко обсуждать и соотносить с жизнью.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Завязка: с чего начинается история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8355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начинается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оказывается в дороге, где нужно действовать самому. Вокруг — дорога и лошадь, а рядом ощущается возможная опасность.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55325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Возникает тревожный момент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усложняется: герой замечает риск и понимает, что от его поведения зависит исход. Страх есть, но времени на долгие сомнения нет.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27100" y="2735775"/>
            <a:ext cx="2588100" cy="177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Сборы перед решением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наблюдает, оценивает обстановку и принимает решение. Уже в первых эпизодах становится ясно: впереди проверка смелости и собранности.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сюжета: от трудности к поступку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 → завязка → развитие → кульминация → развязка (цепочка действий и выбор героя)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49494" y="1676050"/>
            <a:ext cx="303031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 сюжета и их значение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рассказа взаимосвязаны: через дорогу и лошадь проверяется характер Алёши, а трудность ведёт к нравственному выводу.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сильнее всего раскрывается не словами, а тем, как Алёша действует в решающей ситуации: это и есть связь смелости с добротой.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рассказа как текстовый анализ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Алёши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показан живым и понятным школьнику: он умеет бояться и сомневаться. Решение приходит не сразу — характер раскрывается через поступок, а не через длинные объяснения автора.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черты героя — наблюдательность, решительность и доброта. Алёша стремится поступить правильно, старается не причинить вред слабому и отвечает за то, что делает в трудной обстановке.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персонажи и их роль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15300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персонажи помогают глубже понять Алёшу: одни поддерживают движение сюжета и усиливают напряжение, другие подсказывают, что в опасный момент важны не слова, а конкретное поведение героя.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8308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персонажи создают ситуации, где нужно действовать аккуратно и по совести. Так становится видно, умеет ли Алёша сохранять внимание, когда вокруг тревожно, и не поддаваться только собственному страху.
</a:t>
            </a:r>
            <a:endParaRPr lang="en-US" sz="1289" dirty="0"/>
          </a:p>
        </p:txBody>
      </p:sp>
      <p:sp>
        <p:nvSpPr>
          <p:cNvPr id="10" name="Text 3"/>
          <p:cNvSpPr txBox="1"/>
          <p:nvPr/>
        </p:nvSpPr>
        <p:spPr>
          <a:xfrm>
            <a:off x="6250838" y="2353750"/>
            <a:ext cx="2178300" cy="17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персонажей связана с общей темой рассказа: проверкой характера, вниманием к живому существу и переходом от детской неуверенности к более взрослому, ответственному поведению. Именно в этом и раскрывается смысл истории.
</a:t>
            </a:r>
            <a:endParaRPr lang="en-US" sz="1193" dirty="0"/>
          </a:p>
        </p:txBody>
      </p:sp>
      <p:sp>
        <p:nvSpPr>
          <p:cNvPr id="11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 смысл рассказа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Поступок выделяется не потому, что герой говорит громко, а потому что его решение в трудный момент меняет отношение к нему — как к человеку, который отвечает за 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показывает: ключ к смыслу — действие героя. Дорога, лошадь и выбор усиливают тему ответственности и внимательности, а авторская оценка закрепляет нравственный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Аналитическая интерпретация по смысловой роли элементов текста; значения — условные доли для визуализации.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4843" y="156462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рассказе — не только география событий. Это путь героя к самостоятельности: ему приходится принимать решения самому, соизмеряя силы и последствия своих шагов.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644825" y="2649750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Любое препятствие на пути становится проверкой. Алёша учится не теряться, замечать опасность вовремя и выбирать действие, которое не усугубляет ситуацию и сохраняет безопасность других.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44825" y="3734875"/>
            <a:ext cx="57819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76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Переносный смысл дороги связан с взрослением: герой начинает понимать, что в жизни важны ответственность и внимание. Настоящая смелость выражается в точном, разумном выборе, а не в отсутствии страха.
</a:t>
            </a:r>
            <a:endParaRPr lang="en-US" sz="1276" dirty="0"/>
          </a:p>
        </p:txBody>
      </p:sp>
      <p:sp>
        <p:nvSpPr>
          <p:cNvPr id="7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362400" y="326250"/>
            <a:ext cx="7498800" cy="74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дороги и пути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372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Лошадь в рассказе связана с движением и силой, но также и с доверием между человеком и животным. Отношение Алёши показывает, умеет ли он бережно обращаться с живым существом.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326250"/>
            <a:ext cx="7498800" cy="8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лошади и значение названия
</a:t>
            </a:r>
            <a:endParaRPr lang="en-US" sz="3200" dirty="0"/>
          </a:p>
        </p:txBody>
      </p:sp>
      <p:sp>
        <p:nvSpPr>
          <p:cNvPr id="7" name="Text 3"/>
          <p:cNvSpPr txBox="1"/>
          <p:nvPr/>
        </p:nvSpPr>
        <p:spPr>
          <a:xfrm>
            <a:off x="269850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«Всадник Алёша» подчёркивает не просто поездку верхом. Слово «всадник» делает героя собранным и включённым в ситуацию: он отвечает за действия и понимает связь со спутником-помощником.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93275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лошади усиливает ощущение ответственности: там, где есть сила и скорость, каждое решение важно. Поэтому внимательность к животному становится частью общей темы смелости.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6888050" y="2124675"/>
            <a:ext cx="1695600" cy="195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название герой воспринимается взрослее: он не только участник событий, но и человек, который принимает роль «всадника». Смелость здесь проявляется как способность действовать правильно в трудный момент.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Черты характера Алёши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Алёша умеет действовать не “впереди паровоза”, а по ситуации: сначала замечает детали, потом выбирает поступок. Его решимость растёт именно в напряжённый момент.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текстовым акцентам сильнее всего выделяются доброта и ответственность: герой думает о последствиях. Смелость проявляется постепенно, переходя от сомнений к действию.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оценка по смысловым акцентам рассказа (без количественных измерений), 2026-05-13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2400" y="934235"/>
            <a:ext cx="4245300" cy="24626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8305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рассказа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112200" y="1643152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Взгляд, жест и пауза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также взгляд, жест, звук и пауза. Когда герой замолкает или прислушивается, напряжение становится видимым, а сцена воспринимается как настоящая, а не придуманный эпизод.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42475" y="3633877"/>
            <a:ext cx="3624600" cy="12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 дорога как “сигнал” напряжения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42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в рассказе короткие и точные: движение, дорога, ритм шагов или шагов лошади. Повторяемые наблюдения за происходящим помогают читателю почувствовать, что ситуация меняется.
</a:t>
            </a:r>
            <a:endParaRPr lang="en-US" sz="1428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8450" y="1733225"/>
            <a:ext cx="3574599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различать, о чём рассказ (тема), что в нём трудного (проблема) и к какому выводу ведёт автор (главная мысль).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строится на связи: выбор в опасной ситуации показывает нравственную зрелость. Страх важен, но он не оправдывает бездействие.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Содержательный анализ текста (по школьной программе литературы)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Тема, проблема и главная мысль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3444" y="1273625"/>
            <a:ext cx="339413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92869" y="1273625"/>
            <a:ext cx="339413" cy="38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86775"/>
            <a:ext cx="387900" cy="344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обычно короткие и понятные ученикам 6 класса. Автор держит сюжет в “рабочем” темпе, благодаря чему легко следить за действиями героя и их причинами.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Простая, ясная речь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часто используются глаголы, передающие движение и реакцию: заметил, решил, сделал. Эти слова помогают почувствовать, что события развиваются “прямо сейчас”.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глаголы действия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строится на том, что можно представить: взгляд, жест, звук, пауза. Такие детали делают сцену наглядной и помогают понять внутреннее состояние Алёши без долгих рассуждений.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Выразительные наблюдения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Стиль подчеркивает нравственный вывод через поступок, а не через объяснения. Поэтому текст воспринимается живо: герой меняется по мере того, как действует.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Динамичность и опора на поступок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стиль рассказа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сюжета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дорожная ситуация постепенно “подбирается” к герою: тревога растёт за счёт сомнений, ожидания и выбора. После кульминации напряжение уходит, остаётся спокойный нравственный итог.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показывает, что перелом происходит в момент действия, а не в момент мыслей. Именно поступок снижает напряжение и переводит внимание на вывод.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эмоциональная шкала по сюжетным поворотам рассказа, 2026-05-13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9733" y="13424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узнаются чувства, знакомые детям: страх перед трудностью и желание справиться. Алёша не действует “как взрослый герой”, он учится выдержке и ответственности по ходу событий.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629733" y="2277620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держится на обычной ситуации, поэтому подвиг не выглядит невозможным. Читатель видит, что смелость проявляется там, где нужно думать о других, а не только о себе.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629733" y="3212787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 уважение к живому: герой бережно относится к лошади и учитывает её состояние. Через это автор показывает границы заботы и взаимного доверия в реальной жизни.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29733" y="4147954"/>
            <a:ext cx="64212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помогает обсуждать честность и ответственность без громких лозунгов. После чтения легко говорить: что сделал Алёша, почему это важно и чему учит его выбор для каждого ученика.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362400" y="326250"/>
            <a:ext cx="7498800" cy="56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1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рассказ понятен школьникам
</a:t>
            </a:r>
            <a:endParaRPr lang="en-US" sz="301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главная мысль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рассказа складывается как цепочка событий вокруг одного ключевого поступка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" y="-100"/>
            <a:ext cx="490742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10000" y="333375"/>
            <a:ext cx="42555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иллюстрации подходят к рассказу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091375" y="2089700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Подойдут изображения мальчика на лошади и дорожного эпизода: они сразу показывают пространство испытания. Важно передать реализм сцены, чтобы история ощущалась жизненной, а не сказочной.
</a:t>
            </a:r>
            <a:endParaRPr lang="en-US" sz="1172" dirty="0"/>
          </a:p>
        </p:txBody>
      </p:sp>
      <p:sp>
        <p:nvSpPr>
          <p:cNvPr id="8" name="Text 2"/>
          <p:cNvSpPr txBox="1"/>
          <p:nvPr/>
        </p:nvSpPr>
        <p:spPr>
          <a:xfrm>
            <a:off x="5091375" y="3457699"/>
            <a:ext cx="3731400" cy="8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Следующим акцентом станут напряжённый момент выбора и спокойный финал. Хорошо, когда художник показывает выражение лица Алёши: сомнение сменяется собранностью и ответственностью за поступок.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65839" y="1676050"/>
            <a:ext cx="3397622" cy="2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вспомнить перед обсуждением рассказа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задаёт “опорные точки”: кто герой, где происходит действие, что проверяется в поступке и какой вывод делают после чтения.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становится точнее, если постоянно возвращаться к поступку героя: именно он соединяет дорожные трудности с нравственным выводом.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рассказа «Всадник Алёша» (по учебному обсуждению)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чему учит «Всадник Алёша»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показывает, что взросление начинается с небольшого, но честного поступка. Алёша становится сильнее благодаря ответственности, внимательности к живому и умению преодолеть страх делом, а не словами.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2026-05-13T03:22:10Z</dcterms:created>
  <dcterms:modified xsi:type="dcterms:W3CDTF">2026-05-13T03:22:10Z</dcterms:modified>
</cp:coreProperties>
</file>