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Дроби: как целое делится на 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показывают, как честно разделить целое и взять нужную часть.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делить еду, измерять время и разбирать рисунки в задачах. Полчаса, четверть часа и одна треть — это знакомые примеры из школьной жизни и 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рядом с нами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— это один предмет, одна фигура или одна единица времени. Его можно представить как то, что ещё не делили.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целое разрезали или разделили на одинаковые кусочки, каждый кусочек становится частью. Все части должны быть равными, иначе дробь не получится точной.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кусочки разные по размеру, это уже не честное деление. Для дробей важна аккуратность: одинаковые части помогают не запутаться и правильно считать.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целое и что такое часть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 означает одну из двух равных частей. Половина встречается почти везде: в яблоке, шоколадке, дне и даже в смешной задаче про разрезанный пирог.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половину удобно показать кругом или квадратом, разделённым ровно пополам. Если одна часть выделена, сразу видно: взяли именно половину, а не «примерно столько-то».
</a:t>
            </a:r>
            <a:endParaRPr lang="en-US" sz="1486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самая знакомая дробь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число в дроби называется числителем. Оно показывает, сколько равных частей взяли из целого, то есть сколько кусочков оказалось нужными.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число называется знаменателем. Оно показывает, на сколько равных частей разделили целое, чтобы получить дробь. Без него нельзя понять размер каждой части.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дроби 3/4 числитель — 3, а знаменатель — 4. Эти числа не меняются местами, потому что у каждого своя важная работа.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дроби вслух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вторая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1/2 читают как «одна вторая». Так говорят, когда целое разделили на две равные части и взяли одну из них.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третья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1/3 читают как «одна третья». Это удобно запомнить на примере пирога, яблока или полоски бумаги, разделённой на три части.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четвёртая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1/4 читают как «одна четвёртая». В речи часто говорят ещё «четверть», особенно когда речь идёт о времени или поделённой фигуре.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частей больше одной, говорят «две трети», «три четверти». Такое чтение помогает быстро понимать записи в учебнике и объяснения к рисункам без лишней путаницы.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делим целое на равные части, потом считаем, сколько из них взяли, и записываем дробь.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дробь из целого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Закрашенные части показывают, сколько частей взяли. Если на рисунке закрашено пять из восьми равных частей, это дробь 5/8.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Незакрашенные части тоже важны: они показывают, на сколько частей было разделено целое. Без этого невозможно понять размер одной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получились разными по размеру, рисунок не подходит для дроби. Дробь любит честность и одинаковые кусочки, а не «почти одинаковые».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дробь выглядит на рисунке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 четыре кусочка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пицца разделена на четыре равные части. На тарелке лежит только один кусочек, и сразу видно дробь 1/4. Такое изображение удобно для урока: части одинаковые, а один кусочек легко выделить цветом.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окна в квадрате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поделён на четыре ровные части, словно в нём появились маленькие окна. Если закрасить три из них, получится 3/4. На таком рисунке хорошо видно, что одна часть уже осталась «в запасе».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четверти часа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часов тоже помогает понять дроби. Когда циферблат делят на четыре части, видно четверть и три четверти. Это особенно полезно, потому что время можно представить как аккуратный круг без лишних догадок.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и три четверти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одно и то же, больше закрашенных частей означает большую дробь. Поэтому 3/4 больше, чем 1/4: кусочков взяли больше, значит и часть получилась крупнее.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 та же фигура разделена на меньшее число частей, каждая часть становится больше. Поэтому 1/2 больше, чем 1/4, как большой кусок торта больше маленького.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сравнивают, одинаковое ли целое. Потом смотрят, сколько частей взяли. Такой способ помогает быстро понять, какая дробь больше, а какая меньше.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простые дроби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равные части, потом считаем их и сверяем закрашенные кусочки с записью дроби.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дробь по рисунку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705" y="1838326"/>
            <a:ext cx="488936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задачах из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Пиццу, торт или шоколадку удобно делить на равные кусочки. Так легко показать половину, треть или четверть и сразу увидеть, сколько частей досталось каждому.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 минутам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полчаса или четверть часа, дроби помогают не запутаться. Они показывают, какая часть часа прошла, и делают чтение времени точным и быстрым.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 полоски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лентой или полоской дроби помогают отметить нужную часть длины. Если вся лента поделена честно, можно сразу понять, где одна треть или три восьмых.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другие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бутерброд или лист бумаги легко мысленно разделить на части. Такие примеры учат замечать целое и его доли, а не просто считать кусочки наугад.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Полчаса до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смотрят на часы и быстро понимают: если прошла половина часа, значит, осталось совсем немного до звонка. Круг циферблата помогает увидеть это почти без счёта. Так дробь становится полезной подсказкой в обычном школьном дне.
</a:t>
            </a:r>
            <a:endParaRPr lang="en-US" sz="12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часа для дела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говорит: «На задание у вас четверть часа». Дети знают, что это 15 минут, и сразу представляют небольшой отрезок времени. Круг часов как будто делится на четыре одинаковые части, и одна из них выделяется особенно ясно.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помогают читать часы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ошибки, которые бывают с дробями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разделить пирог как попало, а потом назвать кусочки равными. Но дробь любит честность: все части должны быть одинаковыми, иначе запись теряет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числа местами. Верхнее число показывает, сколько частей взяли, а нижнее — на сколько частей разделили целое. У каждого числа своя работа.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смотреть только на закрашенные кусочки и забывать про весь рисунок. Сначала нужно увидеть целое, потом все равные части, и только потом считать выделенные.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задача становится понятной, если идти по одному порядку: прочитать, найти целое, разделить, посчитать и записать ответ.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задачу с дробью шаг за шагом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связаны с делением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показывает, как целое разделили на равные части. Это очень похоже на деление: сначала появляется общее количество, а потом — одинаковые доли.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взяли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дроби верхнее число подсказывает, сколько частей выбрали. Если записано 1/2, значит, взяли одну часть из двух. Всё просто, как кусочек торта на тарелке.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не угадывать, а считать аккуратно. Они напоминают: важно знать и число всех частей, и число взятых частей, чтобы ответ получился правильным.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можно сложить пополам, а апельсин мысленно разделить на дольки. Даже солнце на рисунке часто выглядит как круг, который удобно делить на равные части.
</a:t>
            </a:r>
            <a:endParaRPr lang="en-US" sz="1534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школьника много предметов, где дроби становятся наглядными: тетрадь, бутерброд, яблоко, бумажный круг. Такие примеры делают дроби не страшными, а почти знакомыми соседями.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нас: природа и предметы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всегда связана с равными частями. Если кусочки разные, дробь уже не показывает честное деление, а значит, по рисунку легко ошибиться.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отвечает за части, которые взяли, а знаменатель — за части, на которые разделили целое. Эти числа нельзя путать, иначе смысл дроби меняется.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дроби легче, когда целое одинаковое. Тогда сразу видно: половина больше четверти, а три четверти больше одной четверти. Больший кусок — не только в сказках!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дробях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сначала делят на равные части. Только после этого можно говорить о дроби и точно считать, сколько частей получилось и сколько из них взяли.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записывают двумя числами. Верхнее число показывает взятые части, нижнее — все части целого. Это помогает читать рисунки без путаницы.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 — это половина, 1/4 — четверть, а 3/4 — три четверти. Эти дроби встречаются в еде, времени и простых задачах с рисунками.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показывает: математика умеет делить предметы аккуратно и по правилам. Если помнить порядок действий, дроби становятся понятными и даже немного дружелюбными.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перед итогом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делить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дробь — это удобный способ честно разделить целое на равные части и точно записать нужную долю. Если помнить это правило, дроби становятся понятными и полезными.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2026-05-24T11:38:07Z</dcterms:created>
  <dcterms:modified xsi:type="dcterms:W3CDTF">2026-05-24T11:38:07Z</dcterms:modified>
</cp:coreProperties>
</file>