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поэзия о поле, дороге и любви к Родине.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Т. Твардовский. «Рожь, рожь… Дорога полевая…»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писал так, что его стихи легко представить и почувствовать. В них живут природа, труд, дорога, хлеб и память о доме — всё близкое и понятное школьникам.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Твардовский: поэт простых и ясных слов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в теме урока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увидеть, как из самых обычных слов вырастает красота, понятная даже без сложного сюжета и приключений.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наблюдает летнее поле и словно слышит спокойный, задумчивый голос лирического героя, который не торопится и всё замечает.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лирическое произведение о природе и Родине: в нём важнее не события, а чувства, которые рождает широкий русский пейзаж.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учит внимательному чтению: надо вслушаться в интонацию, представить картину и почувствовать настроение строк.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связан с трудом хлеборобов и красотой деревенского пейзажа. Перед глазами встаёт колышущееся поле, где каждый колос будто светится на ветру.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Рожь как главный образ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Рожь в отрывке напоминает о лете, тепле и богатом урожае. Золотое поле сразу вызывает в памяти солнце, хлеб и щедрую землю.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4144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92353" y="1728788"/>
            <a:ext cx="157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30288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полевая: что она означает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родные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Полевая дорога соединяет деревню, поле и дальний простор. Она выглядит просто, но сразу напоминает о знакомом русском пейзаже и тихом движении вперёд.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стихотворении похожа на жизненный путь. По ней будто идёт не только человек, но и его память, мысли и спокойное раздумье.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отделяется от поля и не спорит с ним, а естественно вписывается в картину. Поэтому образ кажется тёплым, живым и очень родным.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отрывка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есть лёгкая грусть, но она тихая, светлая и совсем не тяжёлая. Она похожа на задумчивость в конце тёплого дня.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Плавность строк помогает почувствовать тишину, простор и лёгкое движение ржи. Кажется, будто поле чуть шепчет само себе.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спокойно и мягко, без громких событий. Читатель не ждёт неожиданностей, а словно медленно смотрит на летнее поле.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пауза в строках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 «рожь» делает главный образ особенно заметным. Оно звучит почти как эхо и помогает строке стать напевной, будто её хочется тихо повторить.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Многоточия создают паузу и ощущение задумчивости. Из-за них стихотворение звучит медленно и мягко, как спокойная песенка, которую не хочется торопить.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легко представить в стихотворении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взгляд находит полевую дорогу. Она тянется вдаль и помогает представить простор, в котором так приятно потеряться глазами.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видится широкое поле, покрытое рожью. Оно кажется тёплым, золотым и чуть колышется, будто живёт своей спокойной жизнью.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свет делает картину особенно ясной и доброй. Простые детали помогают легко представить всё стихотворение, словно маленький фильм в голове.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родная земля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напоминает о детстве, труде и памяти. Это место, где человек живёт, работает, растёт и учится любить родные края.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Твардовского природа не просто фон для слов. Она как будто становится частью жизни человека и говорит о его доме без лишних объяснений.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связывает знакомое и далёкое, близкое и широкое. Она показывает, что Родина начинается с тех мест, которые ты узнаёшь с первого взгляда.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передаёт любовь к земле не громкими словами, а тихой заботой о каждом знакомом образе: поле, дороге, хлебе и летнем просторе.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0886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62041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каким он представлен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смотрит на мир спокойно и очень внимательно. Он замечает поле, дорогу и движение ржи, будто боится пропустить хоть одну красивую деталь.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отношение к родной земле честное и доброе. Он не хвастается чувствами, а просто любит то, что видит, и доверяет этой тишине.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настроении есть тихая грусть, похожая на задумчивость. Она делает образ героя близким: он как живой человек, а не книжный волшебник.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которые сразу рисуют поле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выбирает обычные слова, знакомые каждому школьнику. Но именно они превращаются в яркую картину: рожь, дорога, летний свет и широкий простор будто встают перед глазами без лишних объяснений.
</a:t>
            </a:r>
            <a:endParaRPr lang="en-US" sz="971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строка — будто взгляд на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 отрывке звучат легко и свободно. Их удобно читать вслух, потому что они не запутывают мысль, а ведут её спокойно, как дорога через поле в тихий летний день.
</a:t>
            </a:r>
            <a:endParaRPr lang="en-US" sz="1096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хочется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громких украшений, зато есть точность и мягкая музыка речи. Поэтому строки легко запоминаются: они простые, ясные и очень тёплые, словно знакомая с детства дорожка у родного поля.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язык стихотворения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сразу слышит спокойный, ровный тон. Строка не торопится и словно приглашает идти медленно, рассматривая летнее поле.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мягкие паузы делают речь напевной. Она движется так же неторопливо, как взгляд по высокой ржи и вдоль полевой дороги.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ощущение простора и задумчивости. Звучание стихотворения помогает не только увидеть пейзаж, но и почувствовать его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 в отрывке тёплая и живая. Она кормит людей, радует глаз и хранит следы их жизни, труда и дороги.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любовь к своей земле может быть тихой. Она живёт в внимательном взгляде на обычный пейзаж, в памяти о доме и в спокойном чувстве привязанности.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у Твардовского показана не через большие события, а через знакомые картины: рожь, поле, дорогу и простор. Именно они делают её близкой и узнаваемой.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Родины легко понять даже младшему школьнику. Он напоминает: большое чувство часто начинается с самых простых и дорогих вещей.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смотрит на это поле не равнодушно, а с благодарностью и памятью. В его взгляде соединяются труд, дом, природа и чувство родной стороны.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земля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отрывке не просто красивый фон. Она даёт хлеб, открывает дорогу и становится частью повседневной жизни человека, поэтому воспринимается особенно тепло.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запоминаются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слово сразу создаёт образ лета и урожая. Оно звучит мягко, но очень ясно, поэтому легко остаётся в памяти.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увидеть путь через поле и почувствовать движение. Оно простое, знакомое и будто зовёт пройтись вместе со взглядом по пейзажу.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свет делает картину тёплой и спокойной. Благодаря этому образу рожь кажется золотой, а всё вокруг — тихим и ясным.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Многоточия замедляют чтение и придают строке задумчивость. Кажется, будто на минутку остановились и прислушались к тишине поля.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отрывок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напоминает о уважении к труду людей. За ржаным полем стоит работа хлеборобов, а значит, природа и человек в этом стихотворении связаны очень тесно.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почувствовать любовь к родной земле. Это тихое чувство не нужно громко доказывать — достаточно увидеть знакомый пейзаж и бережно его запомнить.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замечать красоту в самых обычных вещах. Даже простое поле и дорога могут стать поэтическими, если смотреть на них внимательно и с интересом.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отрывок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помогает увидеть, как из простого пейзажа рождается настроение стихотворения.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120" y="102050"/>
            <a:ext cx="4223660" cy="49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Сравнения, которые помогают увидеть образ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2585" y="2381125"/>
            <a:ext cx="30795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Рожь можно представить как золотое море: колосья будто волнами качаются на ветру. Такое сравнение делает картину ярче и помогает сразу увидеть широкое летнее поле.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3123" y="3332950"/>
            <a:ext cx="30795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Полевую дорогу легко сравнить с длинной ниткой, протянутой среди полей. Этот образ простой и понятный, поэтому младшим школьникам особенно легко его запомнить и мысленно нарисовать.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отрывок важен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вдумчиво читать текст. В нём важно замечать не только слова, но и паузы, повторы и настроение строки.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поэзия может рождаться из самых простых слов. Не нужно много украшений, если есть точное наблюдение и искреннее чувство.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помогает почувствовать красоту родной природы. Поле и дорога становятся не обычной картинкой, а частью памяти и любви к дому.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строки легко обсуждать в классе и легко запоминать. Они звучат спокойно, понятно и очень по-доброму, как разговор с близким человеком.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красота родной земли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отрывке Твардовский показывает, как рожь, дорога и летний свет превращаются в поэзию. Он учит видеть красоту рядом и беречь её в сердце.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2026-05-20T09:02:57Z</dcterms:created>
  <dcterms:modified xsi:type="dcterms:W3CDTF">2026-05-20T09:02:57Z</dcterms:modified>
</cp:coreProperties>
</file>