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растительного организма: ключевые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Определения, этапы жизненного цикла и влияние факторов на рост и развитие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роста и развития растений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увеличение размеров и массы растения, развитие — формирование новых органов и функций. Оба процесса проходят стадии от прорастания до старения, изменяя морфологию и физиологию.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основные этапы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280250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всасывает воду, активируются ферменты, начинается рост корешка и побега.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006762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растёт, формируются базовые органы и накапливаются ресурсы для дальнейшего развития.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733262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образование репродуктивных органов и подготовка к цветению.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458386" y="1899526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плодоношение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цветков, опыление, формирование плодов и семян.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7183497" y="1899529"/>
            <a:ext cx="1606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отмирание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жизненных процессов, увядание и завершение цикла.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семени: первые этапы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absorbs воду, что приводит к разбуханию и активизации ферментов для расщепления запасённых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формируется первичный корень, затем возникает росток; энергия поступает из эндосперма или семядолей.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дифференцировка клеток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меристемы активно делятся посредством митоза, являясь источником роста растения.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клетки увеличиваются в размере, приобретая специфические функции в организме.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Дифференцированные клетки формируют покровные, проводящие и основные ткани, создавая органы растения.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меристем: зона интенсивного роста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меристем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находятся на кончиках корней и побегов, а также в боковых частях стебля. Эти участки содержат активные недифференцированные клетки, способные к постоянному делению и росту.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формировании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работе меристем происходит первичный и вторичный рост растения. Они обеспечивают появление новых листьев, корней и ветвей, поддерживая жизнедеятельность.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роста растения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Лаг-фаза — подготовительный период с медленным приростом, активируются метаболические процессы.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фаза характеризуется быстрым ростом длины и массы растительных органов.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Стационарная фаза — замедление роста, начало старения клеток и снижения активности.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фазе меняются структура тканей и интенсивность обмена веществ, что влияет на формирование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роста растений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вегетативного и генеративного роста по ключевым характеристикам.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и генеративный рост важны для выживания и размножения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роста растений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и цитокинины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рост побегов и корней, цитокинины — деление клеток и замедляют старение листьев.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Гиббереллины, абсцизовая кислота и этилен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увеличивают стебель; абсцизовая кислота тормозит рост; этилен влияет на созревание плодов.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побега в зависимости от освещённости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освещенность обеспечивает максимальную скорость роста побега, стимулируя фотосинтез и деление клеток.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наилучший при умеренном свете, слишком мало или слишком много света замедляет развитие.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школьного ботанического кабинета,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воды на рост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стимулирует обмен веществ, способствует быстрому делению клеток и удлинению тканей, что обеспечивает интенсивный рост растения в комфортных условиях.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пониженных температурах процессы обмена замедляются, вызывая замедление роста, а при чрезмерно высоких температурах возможны разрушения клеточных структур и ожоги тканей.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тургор клеток, растворяет и транспортирует питательные вещества, без неё невозможны основные жизненные процессы и нормальное развитие растения.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строительный элемент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необходим для синтеза белков и ферментов, а также участвует в образовании хлорофилла. Его недостаток приводит к замедлению роста и пожелтению листьев, что снижает фотосинтез.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— энергия и развитие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играет ключевую роль в энергетических процессах через АТФ, ускоряет развитие корневой системы и образование цветов, улучшая общее здоровье растения.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— регулятор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работу устьиц и поддерживает водный баланс в клетках, обеспечивая устойчивость к стрессам. Недостаток калия вызывает увядание и снижение жизнеспособности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вклад в развитие растения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и другие формы направленного роста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проявляется в изгибе побегов к свету, что обеспечивается перераспределением ауксинов и помогает оптимизировать фотосинтез.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Геотропизм — это направленный рост корней вниз под влиянием гравитации и побегов вверх, что обеспечивает устойчивое положение растения в почве.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Хемотропизм направляет корни к источникам питательных веществ и влаги в почве, способствуя эффективности питания и адаптации к среде.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процессов: от семени к взрослому растению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 и ключевые этапы роста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однодольных и двудольных растений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таких как пшеница, рост происходит в прикорневой зоне, отсутствует камбий, что исключает формирование вторичной древесины и утолщение стебля.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растения, например фасоль, имеют камбий, благодаря которому стебель утолщается и происходит ветвление, что обеспечивает более сложное строение и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скорости роста растений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роста наблюдается в весенне-летний период благодаря повышенной температуре и длине светового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значительно снижается осенью и зимой, что связано с неблагоприятными условиями для метаболизма и деления клеток.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школьного биологического кабинета,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в экстремальных условиях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растения замедляют рост из-за ограниченного водоснабжения и высокой температуры, обладают плотными листьями и глубокими корнями для сохранения влаги.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и высокогорьях короткое тёплое лето, что заставляет растения быстро проходить все этапы развития, формируя низкие и компактные формы.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выживаемости в суровых условиях некоторые растения снижают фотосинтетическую активность и переходят в состояние покоя.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Камнеломка — пример арктического растения, которое адаптируется к холоду и короткому вегетационному периоду через особое строение корневой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и третичный рост: формирование древесины и коры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камбия в утолщении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это меристематическая ткань, отвечающая за вторичный рост. Он образует новые клетки к сердцевине и коре, что ведёт к утолщению стебля и формированию годичных колец.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древесины и её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обеспечивает механическую прочность и транспортировку воды. Слои древесины отражают сезонные изменения в росте, создавая характерные кольца на срезах.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Пророст коры и её защитные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рост заключается в развитии пробковой ткани, которая формирует кору, защищающую растение от испарения и повреждений, улучшая его устойчивость к внешним факторам.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 растений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восстанавливать повреждённые участки за счёт активного деления клеток в меристемах, что помогает им быстро заменять утраченные органы.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корней из черенков позволяет эффективно размножать растения в сельском хозяйстве и способствует их выживанию при повреждениях.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боковых ветвей расширяет надземную часть и увеличивает фотосинтетическую поверхность, что улучшает жизнеспособность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роста и развития в жизни растений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определяют жизненные процессы растений, обеспечивая приспособление к среде, успешное размножение и разнообразие видов, что важно для устойчивости экосистем.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2026-05-08T13:54:13Z</dcterms:created>
  <dcterms:modified xsi:type="dcterms:W3CDTF">2026-05-08T13:54:13Z</dcterms:modified>
</cp:coreProperties>
</file>