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Разин и девка-астраханка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песня и легенда о Волге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образ в народной памяти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Астрахань была важным волжским городом, где переплетались торговля, казачья вольница и разные культуры. На этом фоне образ Разина вошёл в песни, а рядом с ним возникла поэтическая «девка-астраханка».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Степан Разин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Степан Разин жил примерно в 1630–1671 годах и был одним из самых известных казачьих вождей своего времени. Его имя связано с крупным восстанием.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1670–1671 годов охватило территории по Волге и юг России. Оно стало одним из самых заметных событий эпохи и вошло в историческую память.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Разина часто показывают сильным и свободолюбивым героем. Но на уроке важно различать реального человека, историческое событие и народный миф.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 в народной песне и легенде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великой реке
</a:t>
            </a:r>
            <a:pPr algn="ctr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Астрахань стояла на важном пути по Волге и служила крепостью, рынком и портом. Для народного воображения это был город дальний, яркий и полный движения. Его легко представить по стенам, пристаням и суете у воды.
</a:t>
            </a:r>
            <a:endParaRPr lang="en-US" sz="983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и казачий мир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встречались купцы, рыбаки, казаки и люди разных земель. Такая среда делала Астрахань особенно заметной в песнях и преданиях. В образах города часто слышатся шум пристани, скрип лодок и ощущение дороги на юг.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часть сюжета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Волга рядом с Астраханью становится не просто географией, а пространством приключения и выбора. Поэтому в иллюстрациях к теме особенно важны вода, небо, лодки и крепостной силуэт на горизонте.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26292"/>
            <a:ext cx="353400" cy="31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образ «девки-астраханки»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историческое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конкретная девушка из документов, а собирательный образ. Он живёт в песне и помогает передать настроение рассказа, а не точную биографию.
</a:t>
            </a:r>
            <a:endParaRPr lang="en-US" sz="1237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и нежность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песенной традиции образ связан с молодостью, привлекательностью и мягкостью. Такие черты делают сюжет более трогательным и легко запоминающимся.
</a:t>
            </a:r>
            <a:endParaRPr lang="en-US" sz="1233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Волгой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Астраханка в названии сразу отсылает к городу на великой реке. Так образ становится не случайным, а привязанным к узнаваемому месту и его атмосфере.
</a:t>
            </a:r>
            <a:endParaRPr lang="en-US" sz="1325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выразительность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использует яркие образы, чтобы говорить просто и сильно. Поэтому «девка-астраханка» звучит как запоминающаяся деталь, а не как сухой факт.
</a:t>
            </a:r>
            <a:endParaRPr lang="en-US" sz="12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историко-литературному материалу темы; периодизация: XVII–XXI века.
</a:t>
            </a:r>
            <a:endParaRPr lang="en-US" sz="657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образ Разина в культуре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к историческому ядру добавлялись новые рассказы, песни и изображения.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события, тем шире культурный образ: память о Разине стала частью литературы и школьного изучения.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как источник сюжета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события восстания и имя Разина становятся известны современникам. Сначала это история о человеке и времени, а не о литературном герое.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устное бытование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 жить в пересказах, песнях и преданиях. Детали меняются, но сохраняются главные мотивы: Волга, казаки, свобода и сильные чувства.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вариант становится основой для школьного и художественного образа. Песня сохраняет память дольше, чем отдельный документ или конкретный рассказ.
</a:t>
            </a:r>
            <a:endParaRPr lang="en-US" sz="10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 и фольклорный образ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где заканчивается документ и начинается художественный вымысел.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показывает: историческое ядро подтверждено, а романтические подробности относятся к песенной и легендарной традиции.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Степане Разине и обобщение фольклорной традиции
</a:t>
            </a:r>
            <a:endParaRPr lang="en-US" sz="7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легендарный образ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события к художественному и школьному образу.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Разин в живописи и иллюстрациях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 фоне Волги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часто показывают Разина на лодке или у реки, чтобы подчеркнуть его связь с Волгой. В таких работах важны простор, вода и ощущение дороги.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драматизм и вольница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иллюстрациях заметны напряжённый жест, решительность и контраст между свободой и властью. Благодаря этому исторический персонаж выглядит как герой большой народной песни.
</a:t>
            </a:r>
            <a:endParaRPr lang="en-US" sz="11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сюжет запоминается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стоит известный герой, поэтому слушатель сразу понимает, о ком идет речь, а историческая основа придает рассказу доверие и вес.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астраханской девушки делает песню более личной и трогательной: рядом с сильным атаманом появляется нежный, запоминающийся поэтический образ.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связывает героев с конкретным пространством, которое легко представить: рекой, пристанями, лодками и дальним походом, а не отвлеченной легендой.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вольницы, опасности и грусти создает сильную эмоциональную напряженность, поэтому сюжет хорошо подходит для народной песни и школьного обсуждения.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материалам школьной исторической карты России XVII века и теме урока; без статистических данных.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сюжета: Дон, Волга, Астрахань, Каспий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точки помогают увидеть путь казачьего движения и понять, почему именно Волга стала главным пространством народного рассказа.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 и Волга образуют смысловой центр сюжета, а Дон и Каспий показывают его связь с более широким южным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18" y="1491728"/>
            <a:ext cx="38790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50189"/>
            <a:ext cx="513600" cy="45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06762"/>
            <a:ext cx="513600" cy="51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сюжете соответствует эпохе XVII 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среда соответствует XVII веку: именно в ней возникли походы, вольные отряды и сильные лидеры, связанные с движением по Волге и южным границам.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походы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по рекам было обычным для того времени: Волга служила дорогой, по которой перемещались люди, товары и вооруженные отряды, а не только персонажи песен.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Город-крепость действительно играл важную роль в торговле и контроле речного пути, поэтому его присутствие в сюжете исторически оправдано и понятно для эпохи.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столкновения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Восстания, конфликты и борьба за власть точно относятся к XVII веку; именно такой фон делает рассказ о Разине драматичным и связанным с реальной историей.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народным песням и преданиям о Степане Разине; конкретный устный вариант может отличаться.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народного сюжета о Разине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общий сюжет сохраняется, но в разных вариантах меняются акценты и настроение.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не сохраняет один неизменный текст: он удерживает основной сюжет, но по-разному выделяет власть, любовь или трагедию.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народной песни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часто повторяются ключевые слова и строки, поэтому текст легко запоминается на слух, а ритм помогает передать движение лодки, реки и события.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Обращения, эпитеты и простые, но выразительные слова создают яркий образ: слушатель сразу видит Волгу, казака и астраханскую красавицу без длинных объяснений.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делает сюжет живым: в ней важны не точные исторические детали, а эмоциональная сила, которая помогает песне долго сохраняться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Разин в памяти города и страны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Разина живет в учебниках, музейных экспозициях и названиях улиц, потому что он стал не только исторической фигурой, но и частью культурного узнавания.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Астраханский сюжет напоминает, что память о прошлом сохраняется не только в документах: ее поддерживают песни, пересказы, изображения и то, как люди представляют себе историю.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темы по историческим сведениям о Степане Разине и фольклорным версиям сюжета; схема носит учебный характер.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точно, а что относится к легенде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отделять подтвержденные события от красивых, но не проверяемых подробностей народного рассказа.
</a:t>
            </a:r>
            <a:endParaRPr lang="en-US" sz="1182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в сюжете есть, но его яркость создают фольклор и художественное воображение, а не только документы.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примере удобно увидеть, как реальный человек становится героем песни, легенды и школьного рассказа, сохраняя историческое ядро, но меняя художественный облик.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различать документ, предание и литературный образ, что особенно важно при работе с текстами, где история и вымысел тесно переплетаются.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темы для 8 класса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народная песня не просто повторяет факты, а передает отношение людей к прошлому, их чувства, оценки и представления о свободе.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восьмиклассника это хороший пример связи истории и литературы: одно и то же событие может жить сразу в учебнике, песне и художественной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по теме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Степан Разин — реальная историческая фигура XVII века, а образ «девки-астраханки» принадлежит фольклору и помогает сделать сюжет более ярким и запоминающимся.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Астрахань в этом рассказе важна как крупный волжский город, связанный с торговлей, речным движением и народными представлениями о дальнем юге.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известен потому, что его сохранили песни, предания и художественные изображения, а значит, народная память способна надолго удерживать исторические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которая стала песней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 Разине и девке-астраханке показывает, как событие XVII века превращается в народную легенду и литературный образ. Именно так история остается живой в памяти людей.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2026-05-19T03:58:45Z</dcterms:created>
  <dcterms:modified xsi:type="dcterms:W3CDTF">2026-05-19T03:58:45Z</dcterms:modified>
</cp:coreProperties>
</file>