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слово, музыка и память народа в одной песне.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рождалась не у одного автора, а в жизни многих поколений. Её пели в работе, на праздниках, в семье и в дороге, поэтому она всегда была близка людям.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создал народ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народной песни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легко запоминается: мелодия обычно ясная, напевная и удобная для пения вместе. Именно поэтому её могли быстро выучить и взрослые, и дети.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строки повторяются, а припев помогает удерживать ритм и делает исполнение более дружным. Повторы также усиливают настроение и главное содержание песни.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песен связаны с природой, трудом, семьёй, праздниками и чувствами человека. Поэтому народная песня отражает повседневную жизнь и важные события общины.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исполнение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поют хором, протяжно, с движением или в кругу. Способ исполнения часто так же важен, как и сами слова: он создаёт общее настроение.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народных песен близки к разговорному языку. В них часто встречаются уменьшительные слова, обращения, сравнения и простые, но очень выразительные образы.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отличаются не только темой, но и ситуацией исполнения: от семейного круга до большого праздника.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и обрядовые песни занимают наибольшую долю, потому что чаще сопровождали повседневную и праздничную жизнь.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народных песен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«Народные песни» для учебной презентации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 звучали тогда, когда человек переходил к новому событию: на Рождество, Масленицу, весенние праздники, свадьбу или при встрече гостей. Они помогали сделать обряд общим и торжественным.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 в жизни человека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песнях часто звучали пожелания добра, здоровья, богатства и счастливой судьбы. К ним относятся колядки, масленичные песни, веснянки, свадебные и крестильные напевы.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жанр связан со своим временем, темой и жизненной ситуацией.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понять, где и зачем звучала песня: в семье, на работе, в памяти о прошлом или в личных переживаниях.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народных песен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«Народные песни» для учебной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песни особенно точно передают любовь, тоску, радость, ожидание и разлуку. В них важны не события, а настроение и внутреннее состояние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песни: чувства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таких песнях появляются образы берёзы, поля, реки, дороги, утра и вечера. Природа помогает показать чувства мягко и очень образно.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лирические песни понятны, потому что в них говорят о дружбе, семье, верности и мечтах простыми словами, без сложных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свидетельство истории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она напоминает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рассказывают о войнах, походах, защитниках страны и тяжёлых испытаниях народа. Иногда в них сохраняются реальные имена, города и названия рек.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 было мало, такие песни помогали людям не забывать важные события. Они передавали память устно и делали историю ближе к каждому слушателю.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песен отражают не только личные чувства, но и общий уклад жизни народа, его труд и праздники.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оказываются любовь и семья: именно эти темы чаще всего были близки и понятны людям.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поют народные песни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«Народные песни» для учебной презентации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221" y="3449281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народных песен и художественные приёмы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удерживать ритм, усиливают эмоцию и делают песню легко запоминаемой. Благодаря им текст звучит как единое, связное и музыкальное целое.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встречаются устойчивые определения, например добрый молодец или красна девица. Такие сочетания создают яркий и узнаваемый поэтический образ.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дорога, птица и другие символы помогают понять смысл песни глубже. Через них народ говорил о родине, судьбе, свободе и надежде.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народной песни прост и понятен, но при этом очень выразителен. Он звучит естественно, как живая речь, и вместе с тем остаётся поэтичным.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народной песни от события к традиции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традиция: жизненная ситуация → исполнение → запоминание → передача → изменение текста и мелодии → распространение по разным местностям.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чаще всего поют хором: так легче держать мелодию, повторять припевы и создавать цельное звучание. Для многих напевов характерны подголоски и протяжные интонации.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исполнения народных песен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зависит от жанра: колыбельные и лирические песни звучат медленно, а плясовые и игровые — быстрее. Исполнение нередко сопровождается хороводом, движением или обрядом.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помогали подчеркнуть характер песни и сделать исполнение выразительнее.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инструмента зависел от жанра, настроения и места исполнения: одни инструменты поддерживали ритм, другие создавали плавное, протяжное звучание.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народной песне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традиционных русских народных инструментах и их роли в песенном исполнении.
</a:t>
            </a:r>
            <a:endParaRPr lang="en-US" sz="11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времена года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звучали в святочные дни, когда люди желали друг другу достатка, здоровья и удачи на весь год.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Веснянки встречали пробуждение природы и просили тепло, свет и хороший урожай.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песни сопровождали игры, праздники и общие развлечения на открытом воздухе.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Жатвенные песни помогали в труде и выражали надежду на благополучное завершение сбора урожая.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сохраняется и в живом исполнении, и в цифровой среде, поэтому её могут услышать дети, родители и все, кто интересуется традицией.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песня живёт там, где её поют и изучают: в школе, на сцене и на народных праздниках. Это помогает традиции оставаться доступной.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народные песни живут сегодня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современных форм бытования народной песни, составленное для учебной презентации.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сохраняют язык и представления о мире, переданные многими поколениями. Через них можно увидеть, как люди понимали добро, красоту, труд и семейные отношения.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народные песни важны для культуры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историю семьи, родного края и страны. По песням легче почувствовать, чем жили люди раньше, какие события помнили и что считали особенно ценным.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в школе и в семье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 литературе, музыке и истории народные песни помогают понять устное творчество, особенности языка и связь песни с жизнью народа.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кругу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песни поют на праздниках, памятных датах и во время семейных встреч, когда важно сохранить общий настрой и чувство единства.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записях и архивах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Аудиозаписи, видеоматериалы и фольклорные архивы сохраняют редкие варианты песен, которые трудно услышать в повседневной жизни.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поколениями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 передаёт традицию от старших к младшим и делает народную песню частью воспитания и культурной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песня могла существовать в десятках вариантов: текст и мелодия менялись, когда люди передавали их на слух из поколения в поколение.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народных песнях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песни записали только в XIX веке, когда начался активный сбор фольклора. Без этих записей часть традиции могла бы не сохраниться.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есть у всех народов мира, но каждая традиция звучит по-своему и отражает собственную историю, быт и представления 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анализа народной песни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песни: от текста и образов к историческому и культурному смыслу.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песня: живая память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соединяет музыку, язык и историю, сохраняя память о труде, праздниках и семье. Она меняется со временем, но остаётся важной для новых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2026-05-22T13:39:18Z</dcterms:created>
  <dcterms:modified xsi:type="dcterms:W3CDTF">2026-05-22T13:39:18Z</dcterms:modified>
</cp:coreProperties>
</file>