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первую помощь при поражении органов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дыхательной системы требуют быстрой и грамотной помощи для спасения жизни.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снабжает организм кислородом, необходимым для работы органов. Верхние дыхательные пути и лёгкие уязвимы из-за чувствительных тканей и риска контакта с вредными веществами.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дыхательной системы и причины её повреждений
</a:t>
            </a:r>
            <a:endParaRPr lang="en-US" sz="2009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полость, гортань и трахея обеспечивают прохождение воздуха, который затем направляется в бронхи и лёгкие для газообмена.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дыхательной системы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воздух достигает альвеол, где кислород переходит в кровь, а углекислый газ удаляется из организма.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повреждение этих органов снижает поступление кислорода, вызывая кислородное голодание — гипоксию, опасную для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поражения дыхательных органов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чужеродных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предметы и кусочки пищи могут попасть в дыхательные пути, вызывая удушье. Дети особенно подвержены таким инцидентам из-за привычки брать всё в рот.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 термические ожоги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Вдыхание паров кислот, щелочей или горячего воздуха вызывает повреждение тканей дыхательной системы, приводя к отёку и затруднению дыхания.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и бронхиальные спазмы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аллергия может вызвать отёк слизистой и бронхоспазм при астме, что существенно ухудшает проходимость дыхательных путей.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случаев происходит в домашних условиях, что подчёркивает важность знаний первой помощи среди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оказана помощь, тем выше шансы избежать серьёзных последствий и сохранить жизнь пострадавшему.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инцидентов с поражением дыхательных путей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 год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Затруднённое или прерывистое дыхание сигнализирует о возможном кислородном голодании и требует внимания.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поражения дыхательных органов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Цианоз — посинение кожи и губ — указывает на острый дефицит кислорода в крови.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свистящие звуки и кашель свидетельствуют о частичной обструкции или раздражении дыхательных путей.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сознания или невозможность говорить при дыхании — признаки опасного состояния, требующего немедленной 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пострадавший может дышать; если дыхание прервано, вызовите экстренную службу 112 без промедления.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помощи при удушье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Примените приём Геймлиха или сильные удары между лопатками для удаления инородного тела; при потере сознания выполните искусственное дыхание.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остановке дыхания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последовательность оказания неотложной помощи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аллергических поражений дыхательных путей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аллергии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появление отёка лица, шеи и затруднение дыхания требуют немедленного внимания. Стридор и падение давления свидетельствуют о тяжёлой реакции.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аллергических реакциях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 применяют антигистаминные препараты, обеспечивают покой и вызывают скорую помощь для предотвращения осложнений.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чаще страдают от механической обструкции, взрослые — от хронических заболеваний и токсических воздействий.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помогает адаптировать методы первой помощи для разных возрастных групп.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причин удушья у детей и взрослых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 год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3124" y="1581445"/>
            <a:ext cx="145687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первой помощи детям при поражении дыхательных путей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при приёме Геймлиха
</a:t>
            </a:r>
            <a:endParaRPr lang="en-US" sz="1238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приём Геймлиха выполняют аккуратно, избегая чрезмерного давления, чтобы не травмировать грудную клетку и внутренние органы.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головы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Голову ребёнка фиксируют ниже уровня туловища при удалении инородного тела, что способствует естественному выходу препятствия из дыхательных путей.
</a:t>
            </a:r>
            <a:endParaRPr lang="en-US" sz="1091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вентиляция лёгких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дыхание детям выполняют с меньшей силой, чтобы избежать повреждений и максимально помочь восстановить дыхание безопасно.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делом необходимо быстро вывести пострадавшего из опасной зоны с газами или дымом и обеспечить приток свежего воздуха. Одежду ослабляют для облегчения дыхания и предотвращения удушья.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отравлениях через дыхательные пути
</a:t>
            </a:r>
            <a:endParaRPr lang="en-US" sz="2067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потерял сознание, начинают искусственную вентиляцию и постоянно контролируют признаки жизни. Обязательно вызывают скорую помощь, чтобы избежать осложнений и сохранить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282401"/>
            <a:ext cx="3934500" cy="23201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различия симптомов и методы первой помощи при разных повреждениях дыхательных путей.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диагностика симптомов позволяет выбрать корректный алгоритм первой помощи.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поражений дыхательных путей: сравнение симптомов и мер помощи
</a:t>
            </a:r>
            <a:endParaRPr lang="en-US" sz="199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 прекратить контакт с химическим веществом — вывести пострадавшего на свежий воздух и обеспечить полный покой для снижения вредного воздействия.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химических ожогах дыхательных путей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допускается давать воду или медикаменты до прибытия медицинских специалистов, чтобы не усугубить состояние и не вызвать осложнений.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всего времени контролируют дыхание и уровень сознания пострадавшего, вызывая профессиональную помощь для проведения дальнейшего 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Освободить дыхательные пути от слизи и инородных тел, проветрить помещение для обеспечения поступления свежего воздуха.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выполнения искусственного дыхания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Зажать нос пострадавшего, плотно обхватить его рот своими губами, чтобы обеспечить герметичность при вдувании воздуха.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Вдувать воздух медленно в течение 1–1,5 секунды, повторять каждые 5–6 секунд, наблюдая за подъёмом грудной клетки.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контролировать пульс и состояние сознания, не прерывать процедуру до приезда врачей или восстановления самостоятельного дыхания.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Техники освобождения дыхательных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включают запрокидывание головы и осторожное выдвижение нижней челюсти для предотвращения западания языка. Это помогает восстановить проходимость и обеспечить доступ кислорода.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проходимости дыхательных путей
</a:t>
            </a:r>
            <a:endParaRPr lang="en-US" sz="2393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 травмах шеи и головы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на травмы шеи или головы применяют метод «челюсть вверх», минимизируя риск усугубления повреждений и сохраняют стабильность позвоночника.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дыхательные упражнения помогают восстановить объём и эластичность лёгких, улучшая газообмен и общую физическую форму пациента.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после поражения органов дыхания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консультации пульмонолога необходимы для контроля состояния и корректировки лечения, что способствует своевременному выявлению осложнений.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проветривания помещений и увлажнения воздуха уменьшает раздражение дыхательных путей и ускоряет процесс выздоровления после поражений.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0" y="2062443"/>
            <a:ext cx="3792600" cy="27592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550" y="1324425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мелких предметов и опасных веществ вне досягаемости детей предотвращает случайное вдыхание или проглатывание, снижая риск механических и химических повреждений.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поражений органов дыхания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98550" y="3111600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средств защиты и регулярные обучающие мероприятия способствуют формированию безопасных привычек и своевременному оказанию первой помощи в случае необходимости.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4–6 минут
</a:t>
            </a:r>
            <a:endParaRPr lang="en-US" sz="2689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прекращение подачи кислорода в мозг вызывает необратимые повреждения и серьёзные осложнения.
</a:t>
            </a:r>
            <a:endParaRPr lang="en-US" sz="129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поражениях дыхательных путей каждая секунда на счету — быстрое реагирование значительно повышает шансы на выживание и полноценное восстановление.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рекомендации по первой помощи при дыхательных поражениях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симптомов и правильное применение алгоритмов первой помощи критически важны для спасения жизни. Необходимо регулярно тренировать навыки и повышать осведомлённость среди детей и взрослых.
</a:t>
            </a:r>
            <a:endParaRPr lang="en-US" sz="291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2026-05-09T22:57:23Z</dcterms:created>
  <dcterms:modified xsi:type="dcterms:W3CDTF">2026-05-09T22:57:23Z</dcterms:modified>
</cp:coreProperties>
</file>