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второклассника смело говорят по-немецки и собирают первые ответы.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и Саша играют в репортёров на уроке немецкого языка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игра в репортёров помогает учить немецкий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не только слушают, но и спрашивают, слова запоминаются быстрее. Короткие фразы, движение, картинки и школьные ситуации делают немецкий понятным, живым и совсем не страшным.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улыбается, смотрит на собеседника и говорит: Hallo или Guten Morgen. Такое простое начало сразу создаёт дружелюбный тон и помогает настроиться на разговор.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игра: приветствие и знакомство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дети называют себя: Ich heiße Anna. Ich heiße Sascha. Одно короткое предложение уже даёт ощущение настоящего общения и помогает запомнить своё имя по-немецки.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звучит первый вопрос: Wie heißt du? Ребёнок отвечает так же коротко и уверенно. В игре важно не спешить, а сказать фразу спокойно и чётко.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маленьким репортёрам на уроке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Блокнот и карандаш — чтобы ничего не забыть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и Саша держат в руках блокнот и карандаш, как настоящие школьные журналисты. Они записывают одно-две знакомые немецкие слова и сразу проверяют, всё ли поняли правильно. На парте лежат карточки-подсказки, а рядом стоит игрушечный микрофон.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Бейдж, микрофон и класс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надевают бейджи с именами и становятся очень серьёзными, хотя всем немного смешно. Они будто работают в школьной редакции. На заднем плане видны доска, парты и тетради — идеальная сцена для маленького интервью.
</a:t>
            </a:r>
            <a:endParaRPr lang="en-US" sz="12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мини-интервью на немецком языке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шагов, понятная второклассникам и удобная для короткой устной практики.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593099"/>
            <a:ext cx="432900" cy="43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340791"/>
            <a:ext cx="432900" cy="346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94" y="2998004"/>
            <a:ext cx="385612" cy="44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7009" y="3702406"/>
            <a:ext cx="385612" cy="440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09" y="4406802"/>
            <a:ext cx="385612" cy="440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немецкие слова, которые нужны репортёру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 и Tschüss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слова для начала и окончания разговора. Они звучат просто и дружелюбно, поэтому дети легко повторяют их хором, почти как маленькие сценки на уроке.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Bitte и Danke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вежливые слова помогают говорить спокойно и красиво. Анна и Саша быстро замечают: вежливый репортёр получает ответы охотнее, чем слишком торопливый.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 и Nein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этими словами можно отвечать очень коротко, но понятно. Для второго класса это удобно: не нужно строить длинную фразу, достаточно одного уверенного слова.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и du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понять, кто говорит и к кому обращаются. Дети учатся не путаться и слышат, как немецкий разговор строится вокруг собеседника.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слов уже дают результат. Когда рядом есть карточка, рисунок и знакомая школьная ситуация, немецкая фраза запоминается быстрее и веселее.
</a:t>
            </a:r>
            <a:endParaRPr lang="en-US" sz="105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видят дети вокруг себя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и Саша смотрят на знакомые предметы: доску, тетрадь, пенал и учебник. Так немецкие слова сразу связываются с тем, что уже есть в классе.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ситуации, где звучит немецкий язык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удобно спрашивать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Репортёры спрашивают про Schule, Klasse, Buch и Heft. Ещё можно назвать Lehrer, Schülerin и Schüler. Короткие школьные слова помогают говорить о своём дне без лишней сложности.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короткие вопросы репортёра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начинает с Wie heißt du? Это самый простой способ познакомиться и сразу услышать имя собеседника.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Вопрос о самочувствии
</a:t>
            </a:r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звучит Wie geht es dir? Ответ может быть очень коротким, зато разговор становится добрым и живым.
</a:t>
            </a:r>
            <a:endParaRPr lang="en-US" sz="1212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Вопрос о предмете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дети спрашивают: Was ist das? Так можно назвать предмет в классе и потренировать новые слова.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Вопрос о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Завершается мини-цепочка вопросом Wo ist ...? Он помогает искать предмет, не усложняя разговор и не пугая ребёнка.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и Саша не начинают разговор резко. Сначала они здороваются, потом спрашивают, а в конце обязательно говорят Danke. Так беседа звучит спокойно и приятно.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делают разговор дружелюбным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Bitte помогает просить и отвечать вежливо. Оно словно маленький ключик: с ним собеседник охотнее включается в игру и не боится говорить по-немецки.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тон важен не меньше слов. Когда дети говорят мягко, не перебивают и улыбаются, разговор становится безопасным, а ошибки — обычной частью обучения.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вопроса к короткому немецкому ответу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второклассники строят очень короткий разговор без лишней нагрузки.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перепутала слова, и это оказалось полезно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начала фразу смело, но вдруг переставила слова местами. Саша не засмеялся, а подсказал ей нужный порядок и показал карточку с фразой. Они оба улыбнулись: ошибка стала маленькой подсказкой, а не поводом для страха.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ищет слово, а класс подсказывает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на секунду забыл нужное слово и заглянул в карточку, словно настоящий репортёр в поиске важной детали. Анна терпеливо ждала и поддерживала его взглядом. Когда слово нашлось, они повторили фразу вместе и сразу заговорили увереннее.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смешные ошибки помогают учиться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слушание помогает заметить, как звучит новое немецкое слово. Ребёнок слышит его полностью, повторяет правильно и лучше запоминает, что сказал собеседник.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игре важно внимательно слушать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Анна и Саша дослушивают ответ до конца, они не пропускают важное слово и легче понимают смысл короткой фразы. Так разговор идёт спокойно и без лишней спешки.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слушать собеседника до конца, можно сразу проверить, верно ли понят смысл ответа. Это делает игру честной, дружелюбной и очень понятной для второклассников.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за раз помогает не путаться и произносить его увереннее.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Анне и Саше легче повторить одну фразу медленно, чем сразу несколько слов подряд. Так они слышат звучание, сравнивают его с карточкой и спокойно исправляют произношение.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маленький репортаж на немецком языке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рассказывает, кто она и кого спросила
</a:t>
            </a:r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читает свой короткий текст по очереди и показывает на карточку с именем. Она говорит, что спросила Сашу, а потом записала его ответ в блокнот. Получается совсем маленький, но уже настоящий репортаж.
</a:t>
            </a:r>
            <a:endParaRPr lang="en-US" sz="1007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добавляет ответ и улыбается удаче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называет своё имя, отвечает одной короткой фразой и смотрит на картинку-подсказку рядом. Анна слушает внимательно и повторяет услышанное вслух. После этого оба радуются: у них получился связный рассказ из простых немецких слов.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читают по 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и Саша разделяют текст на короткие части, чтобы не забыть ни одного слова. Один читает начало, другой продолжает и проверяет, всё ли сказано верно. Когда репортаж готов, дети чувствуют себя маленькими знатоками немецкого языка.
</a:t>
            </a:r>
            <a:endParaRPr lang="en-US" sz="100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пара репортёров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парной игре на уроке немецкого языка.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019" y="19000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7169" y="191220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7669" y="1921915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019" y="35164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5293" y="35382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игра в репортёров на уроке немецкого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06582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Тренирует память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807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запоминают короткие слова, имена и простые фразы. Повторение вслух помогает удерживать их в голове без лишнего напряжения.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7049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быть внимательным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1972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и Саша смотрят на собеседника, слушают до конца и замечают важные слова. Это помогает не терять смысл разговора и быстрее понимать фразу.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8854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речь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3777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задавать вопрос, ждать ответ и говорить по делу. Немецкая фраза становится короткой, понятной и не пугает длиной.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1065823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Придаёт смелость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58075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ошибка не страшна, ребёнок охотнее пробует снова. Игра показывает, что говорить можно спокойно, даже если слово пока звучит неидеально.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3883098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работать вместе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3375350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легче распределить роли и поддержать друг друга. Один спрашивает, другой записывает, а потом оба радуются маленькому успеху.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настроение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1990993"/>
            <a:ext cx="40059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личные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детского репортажа подходят темы, которые ребёнок легко узнаёт в своей жизни: имя, настроение, любимая игрушка или школьный предмет. Из них удобно составить короткую фразу.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42000" y="2004893"/>
            <a:ext cx="4005900" cy="8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показать карточками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цветами, числами, вещами в классе и любимым занятием помогают быстро вспомнить слово. Одна картинка — одна простая мысль, и говорить становится легче.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и Саша здороваются в начале разговора и говорят спокойным голосом. Так собеседнику легче отвечать, а урок сразу становится дружелюбным и понятным.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доброго общения на немецком уроке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внимательно слушают ответ и не перебивают собеседника. Это помогает запомнить фразу целиком и показать, что чужие слова важны.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смеются над ошибками и не торопят друг друга. Если слово пока не получается, можно попробовать ещё раз и спокойно посмотреть на карточку.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разговора Анна и Саша благодарят друг друга и ждут своей очереди. Такая вежливость делает игру тёплой, аккуратной и безопасной.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удачный мини-диалог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схема короткого разговора на немецком языке для второклассников.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и Саша сделали первые шаги в немецком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дети увидели, что немецкий можно говорить коротко, спокойно и с улыбкой. Приветствие, вопрос, ответ и благодарность уже стали для них понятными шагами к уверенной речи.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2026-05-25T01:33:30Z</dcterms:created>
  <dcterms:modified xsi:type="dcterms:W3CDTF">2026-05-25T01:33:30Z</dcterms:modified>
</cp:coreProperties>
</file>