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ресурсы: что это такое и 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культура и отдых формируют пространство, в котором живут и путешествуют люди.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показывают, где возникают курорты, туристические центры и зоны отдыха. На их размещение влияют природные условия, транспорт, безопасность и бережное отношение к территории.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отдыха: от природы до туризма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рекреационный потенциал
</a:t>
            </a:r>
            <a:endParaRPr lang="en-US" sz="2702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водоёмы и леса создают условия для отдыха, лечения и активных поездок. Чем разнообразнее природная среда, тем шире выбор видов рекреации на территории.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исторические центры, памятники и храмы формируют познавательную ценность места. Такие объекты привлекают туристов, которым важны не только впечатления, но и знакомство с прошлым.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 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привлекательная территория требует дорог, мест размещения, маршрутов и сервисов. Именно инфраструктура превращает природный или культурный объект в удобное пространство для отдыха.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Рекреационная ценность зависит от сочетания красоты, чистоты, благоустройства и допустимой нагрузки. Если территория перегружена или плохо ухожена, её привлекательность быстро снижается.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рекреационных ресурсов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показывает, что природная основа остаётся ведущей, но именно сочетание разных ресурсов делает территорию более привлекательной.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природные ресурсы, однако культурные и лечебные направления заметно расширяют рекреационные возможности территории.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школьной географии; данные приведены в задании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отдыха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берег с широкой полосой пляжа сразу задаёт образ летнего отдыха. Здесь люди купаются, гуляют вдоль воды и проводят время в спокойном, открытом пространстве, где особенно заметны солнце, ветер и горизонт.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маршрут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привлекают тем, что дают ощущение высоты, движения и преодоления. Пешеходные тропы, склоны и обзорные точки делают отдых активным, а также позволяют увидеть ландшафт в его естественной красоте.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подходит для тех, кто ищет тишину, прохладу и более мягкий ритм отдыха. Прогулка по тропе, окружённой деревьями, часто сочетается с наблюдением за природой и экологическими маршрутами.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рекреационных ресурсов
</a:t>
            </a:r>
            <a:endParaRPr lang="en-US" sz="2693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ресурсы дают разные формы отдыха. Таблица помогает увидеть, для каких занятий лучше подходит каждый тип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ценность возникает там, где рядом сочетаются несколько природных ресурсов и видов отдыха.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тематике рекреационных ресурсов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показателей определяют комфортность климата для отдыха и лечения.
</a:t>
            </a:r>
            <a:endParaRPr lang="en-US" sz="174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ветер, солнечность и длительность тёплого периода вместе определяют, будет ли территория удобной для рекреации.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на основе климатических факторов рекреации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используются водные рекреационные ресурсы
</a:t>
            </a:r>
            <a:endParaRPr lang="en-US" sz="2737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крупные озёра особенно востребованы летом, когда люди приезжают купаться, загорать и проводить время у берега. Такие территории чаще всего привлекают семьи и школьные группы.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виды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водохранилища подходят для лодочных прогулок, сплавов и водного спорта. Здесь важны не только красота пейзажа, но и безопасность, а также удобные места спуска к воде.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 спокойный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водные объекты ценны как пространство тихого отдыха, где можно рыбачить, гулять вдоль берега и наблюдать за природой. Такой формат часто выбирают для коротких поездок.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набережная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Благоустроенная набережная превращает берег в удобное общественное пространство. Она соединяет прогулки, отдых, кафе и вид на воду, поэтому особенно заметна в городах и курортных центрах.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превращается в рекреационную зону
</a:t>
            </a:r>
            <a:endParaRPr lang="en-US" sz="246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формирования рекреационной ценности территории и её специализации.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Культурно-исторические рекреационные ресурсы
</a:t>
            </a:r>
            <a:endParaRPr lang="en-US" sz="2666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экспозиции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помогают увидеть историю через подлинные предметы, документы и художественные коллекции. Для школьников это особенно важно, потому что экскурсия превращает абстрактные темы в наглядный и запоминающийся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 места исторической памяти позволяют связать путешествие с пониманием событий прошлого. Такой маршрут не только расширяет кругозор, но и воспитывает уважение к истории страны и 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здания, храмы и ансамбли городских центров создают особую атмосферу места. Они формируют культурный образ территории и становятся главными точками притяжения для экскурсионного туризма.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ресурсы особенно уязвимы, поэтому им необходимы охрана, реставрация и аккуратное посещение. Без этих мер даже очень ценные объекты постепенно теряют свою привлекательность и 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выбор места отдыха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 и школьников особенно важны простота маршрута и умеренные затраты, а при дальних поездках заметнее становятся комфорт и уникальность направления.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отдыха определяется не одним фактором: природа важна, но решение часто задают доступность, цена и качество условий поездки.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географии; условные значения для сравнения факторов.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Лечебно-оздоровительные ресурсы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база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минеральные воды, лечебные грязи и благоприятный морской климат. Именно они создают основу для профилактики и восстановления здоровья.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Курортная инфраструктура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санатории, лечебные корпуса, бюветы, грязелечебницы и места размещения. Территория получает возможность принимать отдыхающих на длительный срок.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 реабилитация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процедуры, назначенные специалистами, с учётом природных факторов и режима пребывания. Эффект усиливается за счёт комплексного подхода.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курса отдыха люди возвращаются к обычной жизни с улучшенным самочувствием, а курорт сохраняет устойчивый спрос и специализацию.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рекреационные районы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рекреационные районы России различаются по ведущим видам отдыха и набору природных условий. Таблица показывает их основную специализацию.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районов связана с природными ресурсами и доступностью: именно это определяет тип отдыха, который развивается наиболее успешно.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общеизвестным географическим характеристикам рекреационных районов России.
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в городах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набережные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пространство для прогулок, отдыха на свежем воздухе и неформального общения. Для городов это самые доступные и массовые зоны кратковременной рекреации.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кварталы, площади и памятники создают узнаваемый образ города. Именно они делают прогулку не только приятной, но и познавательной.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театры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учреждения формируют содержательный досуг и расширяют кругозор. Их посещение чаще планируют заранее, поэтому они особенно важны для выходных и каникул.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городские праздники и сезонные мероприятия усиливают интерес к центру города. Чем насыщеннее календарь событий, тем выше привлекательность территории для туристов.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оценивают рекреационный потенциал территории
</a:t>
            </a:r>
            <a:endParaRPr lang="en-US" sz="241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анализа природных, инфраструктурных и экологических условий для выбора специализации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рекреационных ресурсов
</a:t>
            </a:r>
            <a:endParaRPr lang="en-US" sz="2611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отдыха и туризма создаёт спрос на сотрудников гостиниц, транспорта, питания, экскурсионных служб и сервисных компаний, формируя занятость в регионе.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и туристические центры увеличивают поступления в местные бюджеты через налоги, платные услуги и оборот малых предприятий, связанных с отдыхом.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бизнеса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поток поддерживает кафе, сувенирные лавки, прокат, транспортные услуги и семейные гостиницы, стимулируя предпринимательскую активность на местах.
</a:t>
            </a:r>
            <a:endParaRPr lang="en-US" sz="1313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Инвестиционная привлекательность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устойчивым спросом на отдых чаще получают вложения в дороги, благоустройство и инфраструктуру, что повышает их долгосрочную конкурентоспособность.
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использования рекреационных ресурсов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отдыха неравномерно распределяют нагрузку на территорию, поэтому инфраструктура должна учитывать периоды максимального спроса.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у разных направлений не совпадают: это помогает сглаживать нагрузку и развивать межсезонный туризм.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данные, составленные по описанию сезонности рекреационных направлений.
</a:t>
            </a:r>
            <a:endParaRPr lang="en-US" sz="12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рекреационного использования
</a:t>
            </a:r>
            <a:endParaRPr lang="en-US" sz="229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стоки и загрязнение почв быстро снижают качество отдыха и ухудшают состояние природных комплексов, особенно на популярных маршрутах и берегах водоёмов.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 растительности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числе посетителей страдает почвенный покров и растительность, а восстановление природной среды требует длительного времени и строгих ограничений.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перегрузка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людей, транспорт и громкий отдых мешают восприятию природы и создают дискомфорт для местных жителей, туристов и животных.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стоянки, места размещения и объекты обслуживания быстрее теряют качество при перегрузке, если поток отдыхающих не соответствует возможностям территории.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ценнее природная территория, тем острее противоречие между её использованием и сохранением. Без контроля рекреационный ресурс постепенно утрачивает привлекательность.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 устойчивого развития рекреационных территорий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мер помогает снизить нагрузку на природу и сохранить привлекательность территорий для отдыха, туризма и культурного использования.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одновременно регулируют нагрузку и сохраняют ресурсы: это делает использование территорий долгосрочным и безопасным.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принципам устойчивого природопользования и охраны культурного наследия.
</a:t>
            </a:r>
            <a:endParaRPr lang="en-US" sz="11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ресурсы: основа качественного отдыха и развития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 соединяют природные условия, культурное наследие и инфраструктуру. Их грамотное использование помогает человеку отдыхать, лечиться и познавать страну, а регионам — развиваться устойчиво.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2026-06-03T00:45:48Z</dcterms:created>
  <dcterms:modified xsi:type="dcterms:W3CDTF">2026-06-03T00:45:48Z</dcterms:modified>
</cp:coreProperties>
</file>