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jpe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опорно-двигательная система птиц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строение, функции и особенности опорно-двигательной системы птиц.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произошли от динозавров более 150 миллионов лет назад. Их скелет эволюционировал в лёгкий и прочный, а мышцы и суставы — в мощные и подвижные, что обеспечило им полёт и разнообразие образов жизни.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строения птиц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скелета птицы и их функции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и плечевой пояс: основа для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защищает жизненно важные органы, а плечевой пояс крепит мощные мышцы, отвечающие за движения крыльев. Эти структуры адаптированы для эффективного полёта и маневренности.
</a:t>
            </a:r>
            <a:endParaRPr lang="en-US" sz="1010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и шея: баланс лёгкости и подвижности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птицы состоит из лёгких костей, а шея содержит до 25 позвонков, что даёт большую гибкость головы. Такие особенности помогают птице быстро ориентироваться и добывать пищу.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конечности: опора и средство передвижения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Задние ноги укреплены костями и суставами, приспособленными для ходьбы, прыжков или плавания. Форма и строение ног зависят от среды обитания и образа жизни птицы.
</a:t>
            </a:r>
            <a:endParaRPr lang="en-US" sz="11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Пневматические кости — секрет лёгкости птиц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птиц кости полые и внутренне связаны с дыхательной системой. Воздушные полости внутри костей значительно уменьшают вес скелета.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пневматизация критична для полёта, снижает энергозатраты и присутствует у многих высоко летающих видов, улучшая их аэродинамику и мобильность.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скелета и влияние на полёт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скелета птиц существенно меньше, чем у млекопитающих схожего размера, что облегчает полёт и экономит 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 птиц является ключевым фактором для эффективного полёта, снижая энергозатраты во время движения в воздухе.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Зоология позвоночных, 2019.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позвоночника птицы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шейного отдела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 птиц представлен до 25 позвонками, что обеспечивает высокую подвижность и позволяет птице быстро поворачивать голову во всех направлениях.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Укреплённые отдела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Грудные и поясничные позвонки сращены, придавая прочность корпусу. Хвостовой отдел заканчивается пигостилем, который поддерживает рулевые перья и способствует управлению полётом.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черепа и клюва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череп птицы состоит из лёгких, но прочных костей, что снижает общий вес головы и способствует балансу при полёте. Клюв заменяет зубы, облегчая структуру черепа.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разнообразие форм клюва связано с типом питания: зерноядные — короткие и толстые, насекомоядные — тонкие и острые, хищники — крепкие и изогнутые, что отражает их образ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и вилочка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плечевого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состоит из лопатки, ключицы и коракоида. Эти кости обеспечивают жёсткость и поддержку для крыльев, выступая основой для крепления мышц.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вилочки в полёте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Вилочка, образованная сросшимися ключицами, действует как пружина при взмахах крыла, снижая нагрузку на скелет и увеличивая эластичность движений, обеспечивая эффективный полёт.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эволюция крыла птицы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крыла как руки млекопитающих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состоит из плеча, предплечья и кисти, где кости срастаются и упрощаются. Это делает крыло лёгким и прочным, способствуя разнообразным манёврам в воздухе.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отличия у разных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страуса крылья укорочены и не используются для полёта, а у ласточки они длинные и узкие, оптимизированные для быстрого и маневренного передвижения в воздухе.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мышц у птиц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Поперечно-полосатые мышцы составляют большую часть мускулатуры и отвечают за движения крыла и корпуса, обеспечивая активный полёт и другие виды передвижения.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Шейные и мимические мышцы позволяют птицам быстро поворачивать голову и эффективно управлять клювом при поиске и поедании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грудная мышца — главная сила при опускании крыла, ей принадлежит около 20% массы тела птицы, что обеспечивает мощные и энергичные взмахи во время полёта.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Мышцы, обеспечивающие полёт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Межрёберные мышцы участвуют в дыхании и стабилизации корпуса, помогая птице сохранять равновесие и эффективность при взлёте, полёте и посадке.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Подкоракоидная мышца поднимает крыло вверх, сотрудничая с большой грудной мышцей для создания полного цикла взмаха, обеспечивая контроль и точность движений.
</a:t>
            </a:r>
            <a:endParaRPr lang="en-US" sz="9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крыла птицы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костное строение крыла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 состоит из трёх отделов: плеча, предплечья и кисти, включающих плечевую, локтевую и лучевую кости. Эти отделы поддерживают перья, обеспечивая подъёмную силу во время полёта.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 и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Укорочение и сращение костей кисти придают крылу жёсткость и снижают вес. Такая структура способствует эффективному маневрированию и различным типам полёта у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20% массы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летательные мышцы крепятся к килю, обеспечивая мощное движение крыльев у летающих птиц.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позвоночных, 2019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Киль — выступ грудной кости, обеспечивающий прикрепление крупных мышц, ответственных за полёт. У птиц с активным полётом киль развит лучше, чем у нелетающих видов.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адаптированы под разные виды активности, включая ходьбу, прыжки и посадку. Форма и длина пальцев зависят от особенностей среды обитания и образа жизни птицы.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задней конечности птицы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задних конечностей составляют бедренная, большеберцовая и малоберцовая кости, а также плюсневые и пальцевые кости. Такие комплексы обеспечивают поддержку и движение птицы в различных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строения пальцев у птиц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особенности пальцев воробья
</a:t>
            </a:r>
            <a:pPr algn="l" indent="0" marL="0">
              <a:lnSpc>
                <a:spcPct val="100000"/>
              </a:lnSpc>
              <a:buNone/>
            </a:pPr>
            <a:r>
              <a:rPr lang="en-US" sz="4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воробья четыре пальца, из которых три направлены вперёд, один назад. Такая конфигурация обеспечивает надёжный захват веток и опору при сидении на деревьях.
</a:t>
            </a:r>
            <a:endParaRPr lang="en-US" sz="1166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водоплавающих
</a:t>
            </a:r>
            <a:pPr algn="l" indent="0" marL="0">
              <a:lnSpc>
                <a:spcPct val="100000"/>
              </a:lnSpc>
              <a:buNone/>
            </a:pPr>
            <a:r>
              <a:rPr lang="en-US" sz="3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уток и других водных птиц между пальцами образуются перепонки, которые помогают эффективно плавать и маневрировать в воде. Эти адаптации повышают скорость и устойчивость.
</a:t>
            </a:r>
            <a:endParaRPr lang="en-US" sz="106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хищных птиц — инструмент для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Ястребы и совы имеют мощные когти и сильные пальцы, способные удерживать добычу. Такая адаптация критична для успеха в их хищническом образе жизни.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обладает массивными ногами и редуцированным килем, что отражает его приспособленность к быстрому бегу и отсутствию полёта.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Пингвины имеют преобразованные в ласты передние конечности и утолщённые кости, что облегчает погружение и движение под водой.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Рябчики оснащены крепким скелетом задних конечностей и рёбер, что позволяет им уверенно передвигаться по снегу и выдерживать тяжёлые условия среды.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Скелетная адаптация у разных видов птиц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17" y="2243143"/>
            <a:ext cx="1953673" cy="24698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692" y="2243143"/>
            <a:ext cx="1953673" cy="24698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4292" y="2243143"/>
            <a:ext cx="1953673" cy="24698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3604" y="2243143"/>
            <a:ext cx="1953673" cy="24698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обитания на опорно-двигательную систему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1214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— образец для полёта
</a:t>
            </a:r>
            <a:pPr algn="l" indent="0" marL="0">
              <a:lnSpc>
                <a:spcPct val="100000"/>
              </a:lnSpc>
              <a:buNone/>
            </a:pPr>
            <a:r>
              <a:rPr lang="en-US" sz="33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голубя развиты выраженный киль и мощная грудная мускулатура, которые обеспечивают длительный и манёвренный полёт, что помогает в поиске пищи и уклонении от хищников.
</a:t>
            </a:r>
            <a:endParaRPr lang="en-US" sz="943" dirty="0"/>
          </a:p>
        </p:txBody>
      </p:sp>
      <p:sp>
        <p:nvSpPr>
          <p:cNvPr id="15" name="Text 3"/>
          <p:cNvSpPr txBox="1"/>
          <p:nvPr/>
        </p:nvSpPr>
        <p:spPr>
          <a:xfrm>
            <a:off x="2564190" y="1510467"/>
            <a:ext cx="185640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 — непревзойдённый бегун
</a:t>
            </a:r>
            <a:pPr algn="l" indent="0" marL="0">
              <a:lnSpc>
                <a:spcPct val="100000"/>
              </a:lnSpc>
              <a:buNone/>
            </a:pPr>
            <a:r>
              <a:rPr lang="en-US" sz="30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стройным телом и крепкими ногами, страус утратил способность к полёту, но приобрёл уникальную прыгучесть и выносливость, что позволяет ему успешно выживать в степях и саваннах.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4690542" y="1510467"/>
            <a:ext cx="1889787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Утка — мастер водных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31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Перепончатые лапы и массивные кости делают утку отличным пловцом. Эти особенности адаптированы для комфортного питания и передвижения в водной среде.
</a:t>
            </a:r>
            <a:endParaRPr lang="en-US" sz="890" dirty="0"/>
          </a:p>
        </p:txBody>
      </p:sp>
      <p:sp>
        <p:nvSpPr>
          <p:cNvPr id="17" name="Text 5"/>
          <p:cNvSpPr txBox="1"/>
          <p:nvPr/>
        </p:nvSpPr>
        <p:spPr>
          <a:xfrm>
            <a:off x="6816898" y="1510467"/>
            <a:ext cx="1889788" cy="6336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Дятел — лазатель по деревьям
</a:t>
            </a:r>
            <a:pPr algn="l" indent="0" marL="0">
              <a:lnSpc>
                <a:spcPct val="100000"/>
              </a:lnSpc>
              <a:buNone/>
            </a:pPr>
            <a:r>
              <a:rPr lang="en-US" sz="33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Цепкие пальцы и жёсткий хвост помогают дятлу уверенно перемещаться по вертикальным стволам. Такая система поддерживает его характерный образ жизни и добычу насекомых.
</a:t>
            </a:r>
            <a:endParaRPr lang="en-US" sz="9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Биомеханика взлёта и посадки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Взлёт птицы начинается с мощного опускания крыла, задействующего грудные мышцы и ноги, что позволяет преодолеть силу тяжести и набрать высоту быстро и эффективно.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посадке задние пальцы автоматически фиксируются за ветку, обеспечивая надёжную опору. Хвост птицы при этом играет важную роль в управлении положением и балансом тела.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Опорно-двигательная система позволяет птицам добывать пищу с помощью разнообразных форм клювов и лап, адаптированных под конкретные нужды и способы охоты.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лёгкого, но прочного скелета и мускулатуры помогает мигрирующим видам преодолевать большие расстояния без сильной усталости.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ловкость движений обеспечивают защиту от хищников, что является важным элементом выживания в дикой природе.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конечностей и скелета способствует строительству гнёзд и уходу за потомством, поддерживая социальное поведение и продолжение рода.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опорно-двигательной системы в жизни птицы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уникальность опорно-двигательной системы птиц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опорно-двигательной системы птиц отражает их разнообразные жизненные стратегии. Лёгкий скелет и специализированные мышцы обеспечивают адаптацию к полёту, бегу и плаванию, что является ключом к их эволюционному успеху.
</a:t>
            </a:r>
            <a:endParaRPr lang="en-US" sz="231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2026-05-09T12:57:01Z</dcterms:created>
  <dcterms:modified xsi:type="dcterms:W3CDTF">2026-05-09T12:57:01Z</dcterms:modified>
</cp:coreProperties>
</file>