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Северянин: поэт Серебряного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Северянин удивлял словом: музыкально, ярко и с любовью к красоте.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принесло литературе быстрые перемены: поэты спорили о новой поэзии и обновляли язык стихов. На этом фоне Северянин выделился игрой слов, необычными рифмами и заметной индивидуальностью лирического героя.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XX века и место Северянина в литературе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имя и детство поэта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 — Санкт-Петербург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Северянин — литературный псевдоним Игоря Васильевича Лотарёва. Он родился в 1887 году в Санкт-Петербурге.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переменах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поэта прошло в непростых семейных условиях: случались частые перемены и ощущение неустроенности.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стали основой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Переживания, одиночество и внутренний мир человека позднее проявились в его внимании к личным чувствам и настроениям.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прославился не только стихами, но и ярким публичным образом. Он читал выразительно, умел создавать впечатление уверенного и необычного поэта, который держит зал своим настроением и интонацией.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на вечере в Политехническом музее Северянина избрали «королём поэтов». Этот эпизод быстро закрепил за ним репутацию одного из самых знаменитых поэтов своего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Северянина и его литературная слава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Эгофутуризм и поэтический эксперимент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сочетать сильное чувство с игрой и иронией. Поэтому тексты звучат легко и при этом остаются оригинальными, как будто в них есть скрытая улыбка.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 + ирония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удивляют необычными словами и неожиданных рифмовок. Северянин как будто пробует язык на прочность, соединяя знакомое и неожиданное в одном образе.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через слово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эгофутуризме особенно ценились личность поэта и смелость высказывания. Северянин подчёркивал индивидуальность лирического героя и показывал, что современность можно говорить «от себя».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автора — в центре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прижизненные сборники И. Северянина
</a:t>
            </a:r>
            <a:endParaRPr lang="en-US" sz="87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начала 1910-х годов принесли Северянину узнаваемость: он строил славу через городские впечатления, признания и заметное звучание слова.
</a:t>
            </a:r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любви, города и красоты закрепляются из книги в книгу, а узнаваемый стиль усиливается: эффект формы становится «визитной карточкой» поэта.
</a:t>
            </a:r>
            <a:endParaRPr lang="en-US" sz="115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сборники И. Северянина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городской теме сочетаются скорость и наблюдательность: поэт замечает детали и тут же добавляет лёгкую иронию. Так создаётся эффект присутствия и одновременно — дистанция к происходящему.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Северянина городской мир оживает: трамваи, рестораны, афиши, автомобили, улицы и шумная толпа становятся частью действия. Город у него — как сцена, где происходят яркие эпизоды.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описывает фон. Движение, мода и блеск города постоянно сталкиваются с чувствами героев, из‑за чего рождаются маленькие «драмы» и смешные ситуации — почти как в театре.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в стихах Северянина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тем, заявленных в литературном описании творчества Северянина; точные процентные доли не установлены.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главные доли остаются «любовь» и «город», в текстах постоянно звучит личная оценка мира — словами, ритмом и интонацией.
</a:t>
            </a:r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главный баланс: Северянин соединяет восторг и городскую динамику с самопересмешкой; грусть занимает меньшую долю, но придаёт глубину.
</a:t>
            </a:r>
            <a:endParaRPr lang="en-US" sz="1247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Северянина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Северянина запоминается благодаря звучанию: в ней много ритма, повторов, восклицаний и созвучий. Некоторые строки словно «прилипают» к слуху, потому что читаются легко и выразительно.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манера близка к песне или эстрадному выступлению. Так работают аллитерации, яркие рифмы и необычные сочетания слов — они создают эффект музыкального рисунка.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стихов и звучание строки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 Северянина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его лирического текста: от детали и эмоции к игре словами и финальному повороту.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«Я — гений Игорь Северянин» стала его визитной карточкой: он не просто пишет, а выходит к читателю с ролью, которая притягивает своей смелостью.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запоминающаяся формула помогает увидеть, как Северянин сознательно строил образ поэта — яркий, уверенный и одновременно внутренне уязвимый.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из поэтических текстов Игоря Северянина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современники воспринимали поэта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читатели видели в Северянине свежесть языка: музыкальность строк и неожиданные образы казались доказательством, что поэзия может обновляться прямо на глазах.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критики считали стихи чрезмерно эффектными и вычурными. Им не нравилась нарочитая «театральность» и обилие ярких приемов, которые, по их мнению, мешали глубине.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поэта хорошо показывают настроение эпохи: в начале XX века шли поиски новой поэтической формы, и каждое смелое решение вызывало и восторг, и сопротивление.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Северянин воспринимался как фигура, вокруг которой спорили о вкусах. Его слава одновременно укреплялась и мешала спокойному, «безусловному» признанию в литературной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перемены в судьбе поэта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1915–1917 — годы потрясений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активно перестраивается, отношения между авторами становятся напряжённее. Северянин всё сильнее отдаляется от привычной культурной жизни центра, привыкшего к его яркому образу.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— начало войны
</a:t>
            </a:r>
            <a:pPr algn="l" indent="0" marL="0">
              <a:lnSpc>
                <a:spcPct val="130039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и в культуре нарастает напряжение, меняется привычный ритм жизни. Для литературы открываются новые темы и ожидания, а прежняя столичная среда ощущается особенно хрупкой.
</a:t>
            </a:r>
            <a:endParaRPr lang="en-US" sz="1153" dirty="0"/>
          </a:p>
        </p:txBody>
      </p:sp>
      <p:sp>
        <p:nvSpPr>
          <p:cNvPr id="10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— решение покинуть Россию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после 1917 года радикально изменили условия существования поэта. Северянин принимает решение уехать и продолжить путь уже вне прежней страны и литературного круга.
</a:t>
            </a:r>
            <a:endParaRPr lang="en-US" sz="1168" dirty="0"/>
          </a:p>
        </p:txBody>
      </p:sp>
      <p:sp>
        <p:nvSpPr>
          <p:cNvPr id="11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этапа — переезд в Эстонию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Эстонию становится началом другой биографии и другого звучания стихов. Граница и расстояние усиливают темы воспоминаний и личных переживаний.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 и годы эмиграции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1918 года Северянин жил в Эстонии, главным образом в Таллине и на побережье. Он продолжал писать по-русски и выпускать новые книги, сохраняя связь с читателем на расстоянии.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вдали от родины меняла интонацию: стихи становились тише, спокойнее и глубже по настроению. В них чаще звучали память о прошлом, тема утраченного дома и чувство личного одиночества.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внешний блеск уменьшается, зато усиливается то, что делает Северянина узнаваемым: особая музыкальность строки. Тон становится ровнее, а эмоции — более собранными и точными.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появляются темы природы, тишины и внутреннего разговора человека с самим собой. Воспоминания звучат не как громкий эффект, а как мягкое возвращение к пережитому.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восторг и самоуверенная игра постепенно превращаются в мягкую, печальную интонацию. Лирический герой всё чаще выглядит одиноким, задумчивым и внимательным к собственным чувствам.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Северянина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47498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русской поэзии Серебряного века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авторы решали задачу обновления поэзии: через философскую образность, резкий ритм, строгую сдержанность или городскую словесную музыку.
</a:t>
            </a:r>
            <a:pPr algn="l" indent="0" marL="0">
              <a:lnSpc>
                <a:spcPct val="15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занимает особое место: он соединяет авангардную смелость формы и лирическое чувство, создавая узнаваемый «городской» тон между экспериментом и эмоциональной исповедальностью.
</a:t>
            </a:r>
            <a:endParaRPr lang="en-US" sz="1107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и другие поэты Серебряного 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Игоре Северянине; обобщение по ключевым местам жизни (Санкт‑Петербург, Россия, Эстония, Таллин, Тойла)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биографии культурные центры не совпадают с «географией славы»: периоды успеха и перемен связаны с разными городами и сменой жизненных условий.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этапов показывает закономерность: удаление от прежней столицы усилило ностальгические и спокойные настроения поздней лирики.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И. Северянина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Северянин важен для читателя сегодня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показывает: стихотворение может быть одновременно серьёзным и игровым. Его манера учит замечать, как личность автора становится частью текста и влияет на настроение читателя.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«с характером»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городские детали — трамваи, рестораны, афиши, улицы — создают эффект присутствия. Благодаря этому читатель лучше понимает, как в литературе Серебряного века оживает современность.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сцена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эффектной формой часто скрывается ирония и уязвимость лирического героя. Это делает тексты близкими: в них узнаются радость, грусть и одиночество человека.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за внешним блеском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легко запоминаются благодаря ритму, повторам и ярким созвучиям. Северянин помогает слышать поэзию: не только смысл, но и звучание становится содержанием.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того, как звучит строка: ритм, повтор и яркая рифма у Северянина работают как «каркас» смысла. Так шутка и чувство не расходятся, а усиливают друг друга.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смотрите на городскую деталь и на то, где разворачивается сцена. У него небольшая подробность часто становится поворотом, который меняет настроение всего стихотворения.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сочетание шутливого и серьёзного, а также неожиданный финал. Часто именно в конце проявляется скрытая мысль о времени, красоте и человеческой одинокости.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его стихи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поэт яркого слова и сильной индивидуальности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Северянин остался в литературе как поэт Серебряного века: создатель городской и любовной лирики, мастер музыкального и необычного слова. Его путь включает ранний успех, эксперимент и эмиграцию, оставляя узнаваемый голос.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2026-05-15T07:19:57Z</dcterms:created>
  <dcterms:modified xsi:type="dcterms:W3CDTF">2026-05-15T07:19:57Z</dcterms:modified>
</cp:coreProperties>
</file>