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Ordering Flowers: английская лексика и диалог для 6 класса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Лексика, вежливые просьбы и диалог в цветочном магазине.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2433" y="967150"/>
            <a:ext cx="3272334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английский через заказ цветов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понятная жизненная ситуация: можно попросить букет, узнать цену и поблагодарить продавца. В разговоре легко повторить greetings, numbers, colours и polite requests без сложных правил.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25" y="1392109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412" y="2077064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237" y="2781486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425" y="3504640"/>
            <a:ext cx="511200" cy="408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412" y="4181428"/>
            <a:ext cx="393225" cy="44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 теме flowers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flower и bouquet задают саму тему урока: цветок и букет. Они помогают сразу понять, о чём идёт разговор, и пригодятся в любом коротком диалоге о покупке.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слова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Rose, tulip, lily, daisy и carnation позволяют назвать конкретные цветы. Чем точнее ученик выбирает нужный вид, тем легче ему составить осмысленную просьбу в магазине.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цветов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order и price связаны с самим действием покупки. С их помощью ученик может спросить о стоимости, уточнить нужный букет и понять ответ продавца.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и заказ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Delivery важно, когда букет нужно отправить по адресу. Это слово часто появляется рядом с вопросами о времени, адресе и способе получения заказа, поэтому его стоит запомнить отдельно.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Wrapper и ribbon помогают описать, как выглядит букет. Такие слова добавляют точность: ученик может сказать не только о цветах, но и об упаковке и украшении.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оформления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725169"/>
            <a:ext cx="4646100" cy="2220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цветов на английском и русском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по теме flowers для начального уровня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для школьного диалога: самые частотные цветы и их русские соответствия.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достаточно нескольких самых частых названий, чтобы понимать и строить короткий диалог о букете.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69" y="925750"/>
            <a:ext cx="2745463" cy="216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26266"/>
            <a:ext cx="2745600" cy="216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94" y="916325"/>
            <a:ext cx="2745463" cy="216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хорошо видно компактный bouquet из нескольких flowers. Он выглядит аккуратно и подходит для короткой покупки в магазине, когда важны простота, размер и вежливая подача.
</a:t>
            </a:r>
            <a:endParaRPr lang="en-US" sz="1099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букет для подарка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и paper помогают сделать букет нарядным. Такие детали легко назвать по-английски и показать, что ученик умеет описывать не только цветы, но и оформление подарка.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и упаковка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bright оттенков сразу привлекает внимание. В описании удобно использовать слова small и big, потому что именно размер и цвет чаще всего обсуждают при заказе букета.
</a:t>
            </a:r>
            <a:endParaRPr lang="en-US" sz="1154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цвета и размер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букет: форма, цвет и детали
</a:t>
            </a:r>
            <a:endParaRPr lang="en-US" sz="21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заказа цветов: основная последовательность реплик
</a:t>
            </a:r>
            <a:endParaRPr lang="en-US" sz="2168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разговор покупателя и продавца в цветочном магазине.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 для покупки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просьбы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I’d like звучит вежливее, чем I want, поэтому её удобно использовать в магазине. Она сразу показывает, что покупатель говорит спокойно и уважительно.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Can I have… помогает попросить букет или отдельные цветы без длинного объяснения. Для 6 класса это удобная модель: коротко, понятно и грамматически просто.
</a:t>
            </a:r>
            <a:endParaRPr lang="en-US" sz="1360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цены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How much is it? нужен, чтобы узнать стоимость букета. Это одна из самых полезных фраз темы, потому что она встречается почти в каждом разговоре о покупке.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 и thank you делают речь дружелюбной и естественной. В школьном диалоге они помогают показать polite English и учат не только словам, но и нормам общения.
</a:t>
            </a:r>
            <a:endParaRPr lang="en-US" sz="13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обычно начинается с выбора цветов и быстро переходит к цене. Затем уточняют размер букета, доставку и короткое сообщение на открытке.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для заказа: основные элементы ситуации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части заказа — выбор букета и цена; остальные элементы уточняют детали подарка.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структура разговора в цветочном магазине для учебного диалога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10–100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 для простого разговора о цене букета.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ученик учится спрашивать стоимость и называть её без сложных вычислений. Числа помогают уверенно понять цену и ответить на вопрос продавца.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и типовые диалоги по теме shopping for flowers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продавца в цветочном магазине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Приветливый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 you are — удобная фраза, когда продавец передаёт букет покупателю. Она звучит вежливо и помогает завершить этап выбора без лишних слов.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140974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цветы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have fresh flowers подчёркивает качество товара. Для ученика важно связать слово fresh с хорошим состоянием цветов и понять, что это положительная характеристика.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2717796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букета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bouquet is small, medium or big помогает быстро описать товар. Такая фраза полезна, когда покупатель выбирает букет по размеру и хочет услышать понятный вариант.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294609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покупки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costs… — короткий и точный ответ о стоимости. Эта модель часто звучит после вопроса How much is it? и помогает удержать диалог в рамках простой школьной лексики.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4450" y="3876475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can deliver it today показывает, что магазин может отправить букет по адресу. Это важно для практического разговора, где покупателю нужно не только купить цветы, но и организовать доставку.
</a:t>
            </a:r>
            <a:endParaRPr lang="en-US" sz="12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фраз покупателя и продавца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диалог в цветочном магазине для учебного курса английского языка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обычно задаёт вопрос или просит назвать цену, а продавец предлагает выбор и уточняет детали заказа.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покупатель формулирует запрос, а продавец помогает выбрать товар, сообщает цену и подтверждает доставку.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оформления заказа на английском языке
</a:t>
            </a:r>
            <a:endParaRPr lang="en-US" sz="1846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60825" y="2574600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Greeting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начинается с приветствия: Hello или Good afternoon. Это создаёт вежливый тон и помогает сразу перейти к покупке без лишних слов.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221575" y="1955838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Order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называет, что ему нужно: I’d like a bouquet, please. На этом этапе важно чётко обозначить цветы или тип букета.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82325" y="1402163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Details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уточняют размер, цвет и цену: small or big, How much is it? Так продавец и покупатель сразу согласуют основные параметры.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077276" y="1004513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Closing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стороны подтверждают заказ и прощаются: Thank you, Goodbye. Этот шаг завершает диалог и показывает вежливое общение в магазине.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459906" y="1206138"/>
            <a:ext cx="14118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Delivery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нужен заказ на дом, покупатель говорит адрес или просит доставку: Can you deliver it today? Если нет, выбирает самовывоз.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составляется короткий диалог из 6–8 реплик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последовательность реплик в разговоре покупателя и продавца в цветочном магазине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высокой частотой помогают удержать тему разговора и быстрее построить ответ в магазине. На уроке их полезно повторять в коротких репликах и мини-диалогах.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слова урока по частоте использования
</a:t>
            </a:r>
            <a:endParaRPr lang="en-US" sz="2324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повторяются слова просьбы и названия букета, а слова о доставке и качестве дополняют разговор и делают его более точным.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частотность в типовом учебном диалоге по теме ordering flowers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Грамматика, которая нужна для темы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I’d like и Can I have помогают попросить букет без резкости. Они звучат мягко и подходят для магазина, где важно соблюдать polite English.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цене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How much is it? нужна, чтобы узнать стоимость заказа. Короткий ответ It is… или It’s… делает диалог понятным и удобным для устной практики.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наличия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there is / there are помогает сказать, какие цветы есть в магазине. Например: There are red roses and white lilies. Это полезно для выбора букета.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обычно используют простые реплики в Present Simple. Небольшие предложения легче запомнить, быстро произнести и включить в диалог из 6–8 фраз.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стоит яркий букет и маленькая открытка с надписью Happy Birthday. К нему подойдут простые слова: Best wishes, For you, Enjoy your day. Такое сообщение делает подарок личным и тёплым, но не перегружает текст.
</a:t>
            </a:r>
            <a:endParaRPr lang="en-US" sz="117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Букет для дня рождения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для учителя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другом варианте букет сопровождает открытка с надписью Happy Teacher’s Day или Best wishes. Внутри можно написать короткую фразу Thank you or For you. Это удобный пример того, как заказ цветов связан с поздравлением.
</a:t>
            </a:r>
            <a:endParaRPr lang="en-US" sz="1151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к букету: короткое поздравление на английском
</a:t>
            </a:r>
            <a:endParaRPr lang="en-US" sz="171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540691"/>
            <a:ext cx="4646100" cy="25895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букета и простые слова для описания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по теме цветов для 6 класса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цвета помогают назвать букет точно и коротко. Для 6 класса лучше использовать одно слово, без сложных описаний и длинных сравнений.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названия цветов позволяют быстро составлять понятные словосочетания: a red rose, yellow tulips, white lilies.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50" y="1553053"/>
            <a:ext cx="511200" cy="40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общения в магазине на английском языке
</a:t>
            </a:r>
            <a:endParaRPr lang="en-US" sz="2139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приветствие сразу задаёт правильный тон беседы. Слова Hello, Good morning и Excuse me помогают обратиться к продавцу спокойно и без лишней прямоты.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please и thank you нужны почти в каждой реплике. Они показывают уважение к собеседнику и делают даже короткий школьный диалог естественным.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вежливости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лучше задавать короткие и понятные вопросы, например How much is it? или Can you deliver it? Так разговор остаётся простым и удобным для понимания.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вопросы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говорит без спешки, не перебивает и благодарит после ответа. Такой стиль общения соответствует polite behaviour и помогает успешно завершить заказ.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результат урока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цветов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Учащийся может назвать несколько цветов на английском и использовать их в словосочетаниях. Это делает речь точнее и помогает говорить о букете без долгих пауз.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в магазине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способен попросить букет, уточнить цену и выбрать подходящие цветы. Он использует короткие фразы, которые легко применить в реальной ситуации.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построить диалог из 6–8 реплик, где есть приветствие, просьба, ответ и благодарность. Такой формат удобен для устного ответа на уроке.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учащийся понимает слова delivery и card, поэтому может обсудить доставку и открытку. Это расширяет тему и делает её ближе к повседневной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темы: английский диалог о заказе цветов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соединить лексику, вежливые просьбы и короткий диалог в одной понятной ситуации. Ученик учится спрашивать цену, выбирать цветы и уверенно общаться в магазине.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2026-05-30T14:30:46Z</dcterms:created>
  <dcterms:modified xsi:type="dcterms:W3CDTF">2026-05-30T14:30:46Z</dcterms:modified>
</cp:coreProperties>
</file>