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Десяток тысяч: новый большой шаг в счёте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Откроем новый разряд и подружимся с числом 10 000.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математике нужны большие числа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числа окружают нас каждый день: в городах, магазинах, на дорогах и в играх. Если уметь считать десятками тысяч, большие ответы становятся понятнее, а числа — совсем не пугающими.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состоит из одной крупной группы и четырёх нулей, поэтому его легко распознать.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урока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10 000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новая крупная ступенька в счёте после тысяч.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считать десятками тысяч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10050"/>
            <a:ext cx="2207100" cy="9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10 000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 первого большого шага: одна десятитысячная группа уже набрана.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7950" y="1943900"/>
            <a:ext cx="2207100" cy="9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20 000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ещё один десяток тысяч и получаем число, которое стало вдвое больше.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599450" y="1831700"/>
            <a:ext cx="2207100" cy="9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30 000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шаг вперёд — и в ряду появляется третья крупная группа.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75600" y="3799500"/>
            <a:ext cx="2207100" cy="9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40 000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продолжается одинаковыми шагами, как по ровным ступенькам лестницы.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109300" y="3855700"/>
            <a:ext cx="2207100" cy="9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50 000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следующее число прибавляет ещё один десяток тысяч и не сбивается с ритма.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числа 10 000 в числовом ряду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на соседей, то перед 10 000 стоит 9 999, а сразу после него — 10 001. Это помогает увидеть, где заканчиваются тысячи и начинается новый большой разряд.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10 000 находится между 9 000 и 11 000. Оно словно стоит на границе двух больших участков числового ряда и показывает важный переход.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знаем место числа, легче сравнивать большие записи и не путаться. Числовой ряд становится похож на аккуратную дорожку, где у каждого числа есть свой адрес.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разрядов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разложить запись по разрядам, получится: 1 десяток тысяч, 0 тысяч, 0 сотен, 0 десятков, 0 единиц. Нули помогают показать, что в этих разрядах ничего нет, а место у каждого разряда сохраняется.
</a:t>
            </a:r>
            <a:endParaRPr lang="en-US" sz="951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для воображения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мысленно собрать 10 000 одинаковых кружков в большие кучки и маленькие кучки внутри них. Тогда число выглядит не как длинная цепочка цифр, а как понятная конструкция из частей — почти как аккуратный математический конструктор.
</a:t>
            </a:r>
            <a:endParaRPr lang="en-US" sz="907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большая группа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10 000 можно представить как одну огромную связку одинаковых предметов. Внутри неё нет сотен, десятков и единиц — только один десяток тысяч, который держит всё число вместе, как главный в команде.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Разрядный состав числа 10 000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на число справа налево и делим его на разряды. Так легче понять, где тысячи, где сотни, а где десятки и единицы.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сначала называют число тысяч, а потом — остальные части. Например, запись 35 000 читается спокойно и без спешки, как одно целое.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больших числах часто ставят пробел между классами. Он помогает глазам не сбиться и делает запись аккуратной, словно числа стоят по линейке.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цифр много, полезно ещё раз проверить нули. Они очень важны: пропадёт один ноль — и число станет совсем другим.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и записывать большие числа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числа десятками тысяч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сравнивают число десятков тысяч. Если у одного числа их больше, оно и больше целиком. Так 40 000 сразу выигрывает у 30 000 без длинных подсчётов.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старшие цифры одинаковые, смотрят следующий разряд. Например, 15 000 больше 14 000, потому что после одинаковых десятков тысяч решают уже тысячи.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экономит время и силы. Не нужно пересчитывать всё по единицам — достаточно внимательно посмотреть на старшие разряды, и ответ находится быстро.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798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 вычитание по 10 000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Прибавляем десяток тысяч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числу 20 000 прибавляем 10 000 и получаем 30 000. Число становится больше на один крупный шаг.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321513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Вычитаем десяток тысяч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50 000 вычитаем 10 000 и получаем 40 000. Число уменьшается ровно на одну большую единицу счёта.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355900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шагами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действия показывают, что разрядность сохраняется, а изменения идут ровными большими шагами, без лишней путаницы.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десятков превращаются в сотню, а десять сотен — в тысячу. Если показывать это с помощью связок, пучков или стопок, ребёнок видит, как число растёт не хаотично, а по строгому правилу.
</a:t>
            </a:r>
            <a:endParaRPr lang="en-US" sz="759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сотен к тысячам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Десяток тысяч можно изобразить как самый крупный пучок из одинаковых предметов. Такая модель помогает понять: большое число тоже состоит из маленьких частей, просто они собраны в очень большую и важную группу.
</a:t>
            </a:r>
            <a:endParaRPr lang="en-US" sz="675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группа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удобно считать отдельные палочки или кубики. Когда их становится десять, они собираются в один десяток, и счёт сразу становится короче и понятнее. Так маленькие предметы начинают работать как команда.
</a:t>
            </a:r>
            <a:endParaRPr lang="en-US" sz="687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единиц к десяткам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для счёта: палочки, кубики, пучки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записи больших чисел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ошибаются, когда пропускают ноль: тогда 10 000 превращается в 1 000, и число становится совсем другим. Поэтому запись нужно проверять по каждому разряду, не торопясь.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путаница возникает между 10 000 и 100 000. Эти числа выглядят похоже, но в них разное число разрядов, а значит, и разное значение.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читать число справа налево и смотреть, сколько в нём тысяч, сотен, десятков и единиц. Проверка разрядов работает как внимательный помощник.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798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десятками тысяч по порядку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004350" y="1035025"/>
            <a:ext cx="2101200" cy="10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10 000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первая ступенька нового счёта. Мы начинаем с одного десятка тысяч и запоминаем, как выглядит это большое число.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495400"/>
            <a:ext cx="18609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20 000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числу 10 000 прибавляется ещё один десяток тысяч. Получается следующий удобный шаг в ряду больших чисел.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004350" y="3728050"/>
            <a:ext cx="2101200" cy="10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30 000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продолжает расти одинаковыми шагами. Каждое новое число увеличивается на 10 000 и идёт ровно за предыдущим.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357150" y="1859500"/>
            <a:ext cx="2101200" cy="10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40 000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становится ещё больше, но правило остаётся тем же. Счёт идёт без пропусков, словно по ровным ступенькам.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357150" y="3229250"/>
            <a:ext cx="2101200" cy="10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50 000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уже пять десятков тысяч. Такой ряд помогает быстро увидеть, как большие числа выстраиваются друг за другом.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страниц в большой книге
</a:t>
            </a:r>
            <a:pPr algn="l" indent="0" marL="0">
              <a:lnSpc>
                <a:spcPct val="100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книга очень толстая, в ней может быть около 10 000 страниц или листов в огромной подборке. Ребёнку легче представить это число как много одинаковых маленьких частей, собранных вместе в одну большую стопку.
</a:t>
            </a:r>
            <a:endParaRPr lang="en-US" sz="906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деталей в игре или конструкторе
</a:t>
            </a:r>
            <a:pPr algn="l" indent="0" marL="0">
              <a:lnSpc>
                <a:spcPct val="100000"/>
              </a:lnSpc>
              <a:buNone/>
            </a:pPr>
            <a:r>
              <a:rPr lang="en-US" sz="8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большой игре число 10 000 может обозначать детали, карточки или фишки. Каждая вещь сама по себе маленькая, но вместе они образуют внушительную коллекцию, похожую на аккуратные кучки предметов.
</a:t>
            </a:r>
            <a:endParaRPr lang="en-US" sz="863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Десяток тысяч в жизни детей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число в промежутке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посмотреть на ближайшие круглые тысячи или десятки тысяч. Так сразу видно, между какими числами находится нужное значение, и ориентироваться становится проще.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27 000 больше 20 000, но меньше 30 000. Это значит, что число стоит в промежутке между этими соседями и не выходит за их границы.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сравнивать число с соседними тысячами, легче понять его размер. Такой приём помогает не путаться, даже когда цифр в записи очень много.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чтения и проверки большого числа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 шагам читать число, проверять его разряды и замечать ошибки в записи.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9044" y="1691000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007" y="1714460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для закрепления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 ряд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называют числа по 10 000: 10 000, 20 000, 30 000 и дальше. Такое упражнение помогает почувствовать ритм нового счёта и не сбиться на полпути.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Вставь пропущенное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числовом ряду убирают одно звено, и его нужно вернуть на место. Задание учит замечать порядок чисел и быстро находить нужный десяток тысяч.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пары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определяет, какое число больше: 40 000 или 30 000, 15 000 или 14 000. Так тренируется внимание к старшим разрядам и аккуратность в ответе.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соседей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назвать число перед 10 000 и число после него. Это упражнение помогает лучше понимать место числа в ряду и замечать его ближайших соседей.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должен уметь ученик после урока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узнаёт число 10 000, называет его соседей и продолжает счёт десятками тысяч. Он уверенно видит это число в ряду больших чисел и не теряется.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читает и записывает большие числа по разрядам, замечает, где стоят тысячи, сотни, десятки и единицы. Нули он тоже замечает, как внимательный сыщик.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сравнивает числа, определяет большее и меньшее, а при проверке записи смотрит, не пропущен ли ноль. Это помогает работать с большими числами спокойно и без лишних ошибок.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внимания к разрядам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как набор частей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разбить число на разряды, оно перестаёт выглядеть длинной цепочкой цифр. Каждый разряд становится своей маленькой частью, и читать запись намного легче. Число словно собирается из деталей конструктора.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разрядов помогают быстро увидеть, где стоят десятки тысяч, тысячи, сотни, десятки и единицы. Так ребёнок меньше путается и увереннее проверяет запись. Особенно это полезно, когда цифр много, а нули хитро прячутся.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урока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Десяток тысяч — это новая удобная единица счёта. Она помогает переходить от тысяч к более крупным числам без лишнего страха перед длинной записью.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десятками тысяч удобно по одинаковым шагам. Такой порядок делает большой ряд чисел понятным и помогает не пропускать важные значения.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и записи нужно всегда смотреть на разряды. Именно они показывают, сколько в числе десятков тысяч, тысяч, сотен, десятков и единиц.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нельзя терять, потому что они меняют значение числа. Один пропавший ноль — и число уже совсем другое, вот такой математический фокус!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числа теперь не пугают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10 000 — это не гора цифр, а понятная ступенька в счёте. Если помнить разряды, считать десятками тысяч и проверять нули, с большими числами справляться намного легче.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2026-05-24T11:00:24Z</dcterms:created>
  <dcterms:modified xsi:type="dcterms:W3CDTF">2026-05-24T11:00:24Z</dcterms:modified>
</cp:coreProperties>
</file>