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Geology: ключевые темы, значение и роль английского языка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Геология изучает состав, строение и историю Земли, важна международная терминология.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Геология и английский язык в обучении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Геология тесно связана с наукой и технологиями. Английский — основной язык публикаций, облегчает доступ к знаниям и исследованиям для 10-классников.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25" y="2208985"/>
            <a:ext cx="2533649" cy="17196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9005" y="2208985"/>
            <a:ext cx="2533649" cy="17196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5065" y="2208985"/>
            <a:ext cx="2533649" cy="17196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01125" y="2208985"/>
            <a:ext cx="2533649" cy="17196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826323" y="4257674"/>
            <a:ext cx="2222902" cy="1362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Земли: кора (crust)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— внешняя твердая оболочка Земли толщиной от 5 до 70 км, служит основанием для континентов и океанов. Термин crust часто встречается в геологии.
</a:t>
            </a:r>
            <a:endParaRPr lang="en-US" sz="1319" dirty="0"/>
          </a:p>
        </p:txBody>
      </p:sp>
      <p:sp>
        <p:nvSpPr>
          <p:cNvPr id="14" name="Text 2"/>
          <p:cNvSpPr txBox="1"/>
          <p:nvPr/>
        </p:nvSpPr>
        <p:spPr>
          <a:xfrm>
            <a:off x="3600003" y="4257674"/>
            <a:ext cx="2222902" cy="1362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Мантия (mantle) — внутренний слоистый слой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Mantle располагается под корой и достигает глубины около 2900 км. Это вязкая зона, где возникают магматические процессы.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6366063" y="4257674"/>
            <a:ext cx="2222902" cy="1362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ядро (outer core) — жидкое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Outer core состоит из расплавленного железа и никеля. Здесь формируются магнитные поля планеты.
</a:t>
            </a:r>
            <a:endParaRPr lang="en-US" sz="1508" dirty="0"/>
          </a:p>
        </p:txBody>
      </p:sp>
      <p:sp>
        <p:nvSpPr>
          <p:cNvPr id="16" name="Text 4"/>
          <p:cNvSpPr txBox="1"/>
          <p:nvPr/>
        </p:nvSpPr>
        <p:spPr>
          <a:xfrm>
            <a:off x="9132123" y="4257674"/>
            <a:ext cx="2222902" cy="1362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ядро (inner core) — твердое
</a:t>
            </a:r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Inner core представляет собой твёрдое ядро с температурой до 6000°C, его изучение помогает понять глубокие процессы в Земле.
</a:t>
            </a:r>
            <a:endParaRPr lang="en-US" sz="1473" dirty="0"/>
          </a:p>
        </p:txBody>
      </p:sp>
      <p:sp>
        <p:nvSpPr>
          <p:cNvPr id="17" name="Text 5"/>
          <p:cNvSpPr txBox="1"/>
          <p:nvPr/>
        </p:nvSpPr>
        <p:spPr>
          <a:xfrm>
            <a:off x="688150" y="1027375"/>
            <a:ext cx="108396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геологические термины на английском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Минералы: ключевые описания и английские названия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— природные кристаллические вещества, образующиеся без участия живых организмов, уникальны по структуре и составу.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Свыше 5000 видов минералов изучены геологами, их англоязычные названия часто используются в учебниках и справочниках.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термины: quartz (кварц) — распространённый минерал, diamond (алмаз) — драгоценный, gypsum (гипс) — мягкий сульфат, feldspar (полевой шпат) — важный строительный минерал.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терминология необходима для точного описания и систематизации минералов в международной научной среде.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породы: классификация на английском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горных пород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породы подразделяются на три группы: магматические, осадочные и метаморфические, каждая с уникальным происхождением и свойствами.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примеры и происхождение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granite и basalt — магматические, formed from cooled magma; sandstone и limestone — осадочные, образованы осаждением; gneiss и marble — метаморфические, изменённые под воздействием давления и температуры.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4371" y="2400298"/>
            <a:ext cx="4392930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русских и английских терминов горных пород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соответствия типов пород и примеры основных видов на русском и английском.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терминов облегчает изучение и понимание международной геологической литературы.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Минприроды РФ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Тектоника плит: основные понятия и английские эквиваленты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Литосферные плиты (lithospheric plates) — крупные фрагменты земной коры, постоянно движущиеся относительно друг друга.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границ: convergent (сходящиеся), где плиты сталкиваются; divergent (расходящиеся), где расходятся; transform (трансформные), где плиты скользят вдоль друг друга.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плит вызывают землетрясения (earthquakes), вулканическую активность (volcanism) и образование гор (mountain building).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Скорости движения литосферных плит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значительную разницу в скорости движения современных литосферных плит.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скорость у Тихоокеанской плиты, влияющая на геологическую активность региона.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USGS Geological Survey, 2023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7754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понятия: fault (разлом) — место разрыва земной коры, epicenter (эпицентр) — точка на поверхности над разломом, magnitude (магнитуда) — сила землетрясения.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424514" y="2939393"/>
            <a:ext cx="2900400" cy="24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Вулканическая активность: eruption (извержение) — выпуск магмы, ash cloud (облако пепла) — поднятые в атмосферу частицы. Основные регионы сейсмики: Япония, Индонезия, Калифорния.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Терминология землетрясений и вулканов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75" y="2078428"/>
            <a:ext cx="3397500" cy="2737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0" y="2078378"/>
            <a:ext cx="3397500" cy="27372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9800" y="2078378"/>
            <a:ext cx="3397500" cy="273724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вулканов и их английские названия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Shield volcano — щитовой вулкан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тип вулканов характеризуется широкими пологими склонами и медленным выливанием лавы, образующей обширные лавовые поля. Пример — Mauna Loa на Гавайях.
</a:t>
            </a:r>
            <a:endParaRPr lang="en-US" sz="1097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Stratovolcano — стратовулкан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Высокий, конический вулкан с чередующимися слоями лавы и пепла. Часто извержения бывают взрывными и опасными. Везувий в Италии служит классическим примером.
</a:t>
            </a:r>
            <a:endParaRPr lang="en-US" sz="1097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Dome volcano — куполообразный вулкан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Образуется из вязкой лавы, которая медленно застывает у кратера, формируя купол. Извержения сопровождаются выбросом пепла и щелочной магмы.
</a:t>
            </a:r>
            <a:endParaRPr lang="en-US" sz="117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6267" y="1041885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Геологическая шкала времени: термины и обозначения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457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Эон (Eon)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4700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Наивысший уровень геологического времени, охватывающий сотни миллионов и миллиарды лет истории Земли, включает крупнейшие события формирования планеты.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8537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(Period)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4700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Подразделение эр, характеризующееся специфическими климатическими и палеонтологическими особенностями региона или глобально.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10582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 (Era)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097135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интервал времени, делящий эоны на значимые периоды с объединёнными геологическими и биологическими изменениями.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10582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Радиометрическое датирование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6100241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познавательной хронологии: uranium-lead, carbon dating позволяют определять абсолютный возраст с высокой точностью для породообразующих процессов.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шкала Земли: англоязычные названия эпох и эр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Эоны включают несколько эр; эпохи отражают ключевые биосферные и климатические сдвиги в истории Земли.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временных рамок позволяет связывать глобальные геологические процессы с эволюцией жизни на планете.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Geological Society of America, 2023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Палеонтология: обсуждение ископаемых на английском языке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fossils (ископаемых) предоставляет уникальную информацию о древней жизни и использовании stratigraphy в определении возраста слоёв.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dinosaur fossils, trilobites и mammoths помогает реконструировать эволюционные линии и экологические условия прошлых эпох.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Англоязычная терминология обеспечивает доступ к международным исследованиям и публикациям в палеонтологии и геологической науке.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Разведка и добыча ресурсов: английская профессиональная лексика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геологии ключевы термины exploration, drilling, seismic survey, mining описывают этапы поиска и разработки природных ресурсов.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лидирующие позиции в запасах нефти, газа, угля и металлов, с применением английской терминологии в технической документации.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487917"/>
            <a:ext cx="6228408" cy="229901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полезные ископаемые России: данные и англоязычные термины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содержит данные по запасам и добыче ключевых минералов с русскими и английскими названиями.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обладает одними из крупнейших запасов полезных ископаемых, что требует международного терминосопровождения.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природных ресурсов РФ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Геологические риски: международная терминология и опыт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Landslide (оползень) представляет угрозу для инфраструктуры, успешные методы предупреждения включают hazard mapping и мониторинг.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Earthquake (землетрясение) – частая причина катастроф, раннее оповещение и инженерные решения снижают риски аварий.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Flood (наводнение) требует интегрированных систем мониторинга и прогнозов для своевременного оповещения и предотвращения ущерба.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Eruption (извержение) вулканов отслеживается с помощью мониторинга, что позволяет избегать потерь и применять зарубежный опыт управления.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 устойчивое развитие в мировом геологическом дискурсе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Environmental impact assessment – обязательный этап при геологических работах для оценки и минимизации ущерба окружающей среде.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Land rehabilitation включает рекультивацию нарушенных территорий, повышая экологическую устойчивость и поддерживая биоразнообразие.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Pollution monitoring помогает контролировать загрязнения, а международные стандарты обеспечивают сопоставимость экологической отчетности.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79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Геологический жизненный цикл: ключевые процессы Земли
</a:t>
            </a:r>
            <a:pPr algn="l" indent="0" marL="0">
              <a:lnSpc>
                <a:spcPct val="80000"/>
              </a:lnSpc>
              <a:buNone/>
            </a:pPr>
            <a:r>
              <a:rPr lang="en-US" sz="279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 взаимосвязи процессов, формирующих земную кору
</a:t>
            </a:r>
            <a:endParaRPr lang="en-US" sz="2797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8895" y="2054943"/>
            <a:ext cx="3166808" cy="36600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722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 геологии и роль английского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85475" y="2247175"/>
            <a:ext cx="3282300" cy="33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инструменты и моделирование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методы, включая Geographic Information Systems и спутниковые снимки, улучшают точность геологических исследований, расширяя возможности анализа и мониторинга.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536103" y="2247175"/>
            <a:ext cx="3282300" cy="33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исследований и международное сотрудничество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Возрастающее значение имеют устойчивые технологии и планетарная геология; английский язык остаётся ключевым для доступа к мировым инновациям и обмена знаниями.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Геология и английский: открывая горизонты будущего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геологии и английского языка обеспечивает глубокое понимание природных процессов, способствует научным достижениям и расширяет профессиональные возможности молодого поколения.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2026-05-07T18:40:42Z</dcterms:created>
  <dcterms:modified xsi:type="dcterms:W3CDTF">2026-05-07T18:40:42Z</dcterms:modified>
</cp:coreProperties>
</file>