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и векторный методы в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направления помогают решать задачи точнее, чем один рисунок.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изучают именно в 7 классе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геометрию учатся не только «видеть», но и записывать. Координаты превращают точку в пару чисел, а векторы — в движение с направлением. Это удобно на клетках, в планах и подводит к вычислениям в алгебре.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плоскость и обозначение точек
</a:t>
            </a:r>
            <a:endParaRPr lang="en-US" sz="2925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 Ox и Oy: что означают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координат отмечают точкой (0; 0). Ось Ox направлена вправо, а ось Oy — вверх. На координатной плоскости удобно отмечать точки и затем строить треугольники, прямоугольники и другие фигуры.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задать точку 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плоскости задаётся парой чисел (x; y). Число x показывает, насколько далеко точка расположена по горизонтали, а число y — по вертикали. Так можно описывать вершины фигур точно.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4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sp><p:nvSpPr><p:cNvPr id="7" name="Text 0"></p:cNvPr><p:cNvSpPr txBox="1"/><p:nvPr></p:nvPr></p:nvSpPr><p:spPr><a:xfrm><a:off x="249300" y="139500"/><a:ext cx="8534700" cy="9351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3400" b="1" dirty="0"><a:solidFill><a:srgbClr val="4303F8"/></a:solidFill><a:latin typeface="Arial" pitchFamily="34" charset="0"/><a:ea typeface="Arial" pitchFamily="34" charset="-122"/><a:cs typeface="Arial" pitchFamily="34" charset="-120"/></a:rPr><a:t>Что такое вектор
</a:t></a:r><a:endParaRPr lang="en-US" sz="3400" dirty="0"/></a:p></p:txBody></p:sp><p:sp><p:nvSpPr><p:cNvPr id="8" name="Text 1"></p:cNvPr><p:cNvSpPr txBox="1"/><p:nvPr></p:nvPr></p:nvSpPr><p:spPr><a:xfrm><a:off x="8756650" y="4804800"/><a:ext cx="387300" cy="738900"/></a:xfrm><a:prstGeom prst="rect"><a:avLst></a:avLst></a:prstGeom><a:noFill/><a:ln></a:ln></p:spPr><p:txBody><a:bodyPr wrap="square" lIns="0" tIns="0" rIns="0" bIns="0" rtlCol="0" anchor="t"></a:bodyPr><a:lstStyle/><a:p><a:pPr algn="ctr" indent="0" marL="0"><a:lnSpc><a:spcPct val="100000"/></a:lnSpc><a:buNone/></a:pPr><a:r><a:rPr lang="en-US" sz="900" dirty="0"><a:solidFill><a:srgbClr val="4303F8"/></a:solidFill><a:latin typeface="Arial" pitchFamily="34" charset="0"/><a:ea typeface="Arial" pitchFamily="34" charset="-122"/><a:cs typeface="Arial" pitchFamily="34" charset="-120"/></a:rPr><a:t>4</a:t></a:r><a:endParaRPr lang="en-US" sz="900" dirty="0"/></a:p></p:txBody></p:sp><p:sp><p:nvSpPr><p:cNvPr id="9" name="Text 2"></p:cNvPr><p:cNvSpPr txBox="1"/><p:nvPr></p:nvPr></p:nvSpPr><p:spPr><a:xfrm><a:off x="985000" y="1681150"/><a:ext cx="3344100" cy="9822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15000"/></a:lnSpc><a:buNone/></a:pPr><a:r><a:rPr lang="en-US" sz="1100" dirty="0"><a:solidFill><a:srgbClr val="FFFFFF"/></a:solidFill><a:latin typeface="Arial" pitchFamily="34" charset="0"/><a:ea typeface="Arial" pitchFamily="34" charset="-122"/><a:cs typeface="Arial" pitchFamily="34" charset="-120"/></a:rPr><a:t>Вектор — это направленный отрезок: у него есть начало и конец. С вектором связывают длину и направление, поэтому он «передаёт» не только расстояние, но и куда именно направлено перемещение.
</a:t></a:r><a:endParaRPr lang="en-US" sz="1100" dirty="0"/></a:p></p:txBody></p:sp><p:sp><p:nvSpPr><p:cNvPr id="10" name="Text 3"></p:cNvPr><p:cNvSpPr txBox="1"/><p:nvPr></p:nvPr></p:nvSpPr><p:spPr><a:xfrm><a:off x="5158125" y="1681150"/><a:ext cx="3344100" cy="9822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15000"/></a:lnSpc><a:buNone/></a:pPr><a:r><a:rPr lang="en-US" sz="1100" dirty="0"><a:solidFill><a:srgbClr val="FFFFFF"/></a:solidFill><a:latin typeface="Arial" pitchFamily="34" charset="0"/><a:ea typeface="Arial" pitchFamily="34" charset="-122"/><a:cs typeface="Arial" pitchFamily="34" charset="-120"/></a:rPr><a:t>Вектор обозначают стрелкой над буквами, например AB, или над парой букв. Важно, что равные векторы имеют одинаковую длину и одинаковое направление, даже если лежат в разных местах рисунка.
</a:t></a:r><a:endParaRPr lang="en-US" sz="1100" dirty="0"/></a:p></p:txBody></p:sp><p:sp><p:nvSpPr><p:cNvPr id="11" name="Text 4"></p:cNvPr><p:cNvSpPr txBox="1"/><p:nvPr></p:nvPr></p:nvSpPr><p:spPr><a:xfrm><a:off x="985000" y="3293075"/><a:ext cx="3344100" cy="9822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15000"/></a:lnSpc><a:buNone/></a:pPr><a:r><a:rPr lang="en-US" sz="1100" dirty="0"><a:solidFill><a:srgbClr val="FFFFFF"/></a:solidFill><a:latin typeface="Arial" pitchFamily="34" charset="0"/><a:ea typeface="Arial" pitchFamily="34" charset="-122"/><a:cs typeface="Arial" pitchFamily="34" charset="-120"/></a:rPr><a:t>Особый случай — нулевой вектор. У него начало и конец совпадают в одной точке, а длина равна нулю. Такой вектор показывает «отсутствие перемещения».
</a:t></a:r><a:endParaRPr lang="en-US" sz="1100" dirty="0"/></a:p></p:txBody></p:sp></p:spTree></p:cSld><p:clrMapOvr><a:masterClrMapping/></p:clrMapOvr>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9380" y="1584025"/>
            <a:ext cx="3895840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и векторный методы: краткое сравнение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признаки и поймите, когда удобнее считать числами, а когда — рассматривать направления.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подхода описывают одну и ту же геометрию разными «языками»: координаты дают точные величины, векторы — информацию о движении.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темам учебника 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двумя точками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точками A(x1; y1) и B(x2; y2) находят по формуле, которая опирается на теорему Пифагора. Нужно взять корень из суммы квадратов разностей координат: (x2−x1)^2 и (y2−y1)^2.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точки лежат на одной горизонтали или на одной вертикали, формула упрощается. Тогда достаточно вычесть значения одной координаты и взять модуль результата, ведь второй вклад равен нулю.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сетке такой способ становится наглядным: по сути, длина отрезка получается из «шагов» по x и по y. Поэтому легко проверить себя по рисунку.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середины отрезка получают как средние арифметические координат его концов. Если A(x1; y1) и B(x2; y2), то середина обозначается точкой M с координатами ((x1+x2)/2; (y1+y2)/2).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помогает находить центр отрезка и проверять, делит ли заданная точка его пополам. Если подставить координаты и они совпадут с ответом, значит деление выполнено верно.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часто встречается в задачах с диагоналями фигур. Например, когда рассматривают прямоугольник или параллелограмм, она позволяет быстро связать диагонали и точки пересечения с вычислениями.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формула особенно удобна на клетчатой бумаге: по координатам видно, как именно середина «оказывается между» концами. Так рассуждение опирается на числа, а не только на чертёж.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решения координатным методом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переводит геометрию в вычисления и помогает проверить ответ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векторов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понимают как последовательное перемещение: сначала выполняют один вектор, затем второй. Итоговая «связка» даёт общий результат от начальной точки к конечной.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вектор направлен в сторону, противоположную другому, его называют противоположным. Противоположный вектор можно воспринимать как перемещение «назад» по тому же направлению.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 удобно трактовать через сложение: вычесть вектор — значит прибавить противоположный. Так легче решать задачи на путь, движение по клеткам и построение ломаных.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0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pic>  <p:nvPicPr><p:cNvPr id="7" name="Image 5" descr="preencoded.png">    </p:cNvPr>    <p:cNvPicPr><a:picLocks noChangeAspect="1"/></p:cNvPicPr>    <p:nvPr></p:nvPr>  </p:nvPicPr><p:blipFill><a:blip r:embed="rId6"></a:blip>  <a:stretch><a:fillRect/></a:stretch></p:blipFill><p:spPr> <a:xfrm>  <a:off x="0" y="0"/>  <a:ext cx="9144000" cy="5143500"/> </a:xfrm> <a:prstGeom prst="rect"><a:avLst/></a:prstGeom></p:spPr></p:pic><p:sp><p:nvSpPr><p:cNvPr id="8" name="Text 0"></p:cNvPr><p:cNvSpPr txBox="1"/><p:nvPr></p:nvPr></p:nvSpPr><p:spPr><a:xfrm><a:off x="8756650" y="4804800"/><a:ext cx="387300" cy="738900"/></a:xfrm><a:prstGeom prst="rect"><a:avLst></a:avLst></a:prstGeom><a:noFill/><a:ln></a:ln></p:spPr><p:txBody><a:bodyPr wrap="square" lIns="0" tIns="0" rIns="0" bIns="0" rtlCol="0" anchor="t"></a:bodyPr><a:lstStyle/><a:p><a:pPr algn="ctr" indent="0" marL="0"><a:lnSpc><a:spcPct val="100000"/></a:lnSpc><a:buNone/></a:pPr><a:r><a:rPr lang="en-US" sz="900" dirty="0"><a:solidFill><a:srgbClr val="4303F8"/></a:solidFill><a:latin typeface="Arial" pitchFamily="34" charset="0"/><a:ea typeface="Arial" pitchFamily="34" charset="-122"/><a:cs typeface="Arial" pitchFamily="34" charset="-120"/></a:rPr><a:t>10</a:t></a:r><a:endParaRPr lang="en-US" sz="900" dirty="0"/></a:p></p:txBody></p:sp><p:sp><p:nvSpPr><p:cNvPr id="9" name="Text 1"></p:cNvPr><p:cNvSpPr txBox="1"/><p:nvPr></p:nvPr></p:nvSpPr><p:spPr><a:xfrm><a:off x="1070448" y="1691557"/><a:ext cx="3344100" cy="11475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100" dirty="0"><a:solidFill><a:srgbClr val="FFFFFF"/></a:solidFill><a:latin typeface="Arial" pitchFamily="34" charset="0"/><a:ea typeface="Arial" pitchFamily="34" charset="-122"/><a:cs typeface="Arial" pitchFamily="34" charset="-120"/></a:rPr><a:t>Если вектор AB начинается в точке A(x1; y1) и заканчивается в точке B(x2; y2), то его координаты равны (x2−x1; y2−y1). Это показывает, как изменяются координаты при перемещении.
</a:t></a:r><a:endParaRPr lang="en-US" sz="1100" dirty="0"/></a:p></p:txBody></p:sp><p:sp><p:nvSpPr><p:cNvPr id="10" name="Text 2"></p:cNvPr><p:cNvSpPr txBox="1"/><p:nvPr></p:nvPr></p:nvSpPr><p:spPr><a:xfrm><a:off x="5243573" y="1691557"/><a:ext cx="3344100" cy="11475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100" dirty="0"><a:solidFill><a:srgbClr val="FFFFFF"/></a:solidFill><a:latin typeface="Arial" pitchFamily="34" charset="0"/><a:ea typeface="Arial" pitchFamily="34" charset="-122"/><a:cs typeface="Arial" pitchFamily="34" charset="-120"/></a:rPr><a:t>Первая координата отражает изменение по оси Ox, а вторая — по оси Oy. По этим значениям можно понять, куда направлен вектор: вправо или влево, вверх или вниз.
</a:t></a:r><a:endParaRPr lang="en-US" sz="1100" dirty="0"/></a:p></p:txBody></p:sp><p:sp><p:nvSpPr><p:cNvPr id="11" name="Text 3"></p:cNvPr><p:cNvSpPr txBox="1"/><p:nvPr></p:nvPr></p:nvSpPr><p:spPr><a:xfrm><a:off x="249300" y="139500"/><a:ext cx="8534700" cy="7080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3400" b="1" dirty="0"><a:solidFill><a:srgbClr val="4303F8"/></a:solidFill><a:latin typeface="Arial" pitchFamily="34" charset="0"/><a:ea typeface="Arial" pitchFamily="34" charset="-122"/><a:cs typeface="Arial" pitchFamily="34" charset="-120"/></a:rPr><a:t>Координаты вектора
</a:t></a:r><a:endParaRPr lang="en-US" sz="3400" dirty="0"/></a:p></p:txBody></p:sp><p:sp><p:nvSpPr><p:cNvPr id="12" name="Text 4"></p:cNvPr><p:cNvSpPr txBox="1"/><p:nvPr></p:nvPr></p:nvSpPr><p:spPr><a:xfrm><a:off x="1070448" y="3241532"/><a:ext cx="3344100" cy="11475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100" dirty="0"><a:solidFill><a:srgbClr val="FFFFFF"/></a:solidFill><a:latin typeface="Arial" pitchFamily="34" charset="0"/><a:ea typeface="Arial" pitchFamily="34" charset="-122"/><a:cs typeface="Arial" pitchFamily="34" charset="-120"/></a:rPr><a:t>Координаты помогают сравнивать векторы. Если у двух векторов совпадают координаты, они равны по длине и направлению; если знаки отличаются, направление различается.
</a:t></a:r><a:endParaRPr lang="en-US" sz="1100" dirty="0"/></a:p></p:txBody></p:sp><p:sp><p:nvSpPr><p:cNvPr id="13" name="Text 5"></p:cNvPr><p:cNvSpPr txBox="1"/><p:nvPr></p:nvPr></p:nvSpPr><p:spPr><a:xfrm><a:off x="5243573" y="3241532"/><a:ext cx="3344100" cy="11475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100" dirty="0"><a:solidFill><a:srgbClr val="FFFFFF"/></a:solidFill><a:latin typeface="Arial" pitchFamily="34" charset="0"/><a:ea typeface="Arial" pitchFamily="34" charset="-122"/><a:cs typeface="Arial" pitchFamily="34" charset="-120"/></a:rPr><a:t>Такой способ связывает геометрию с привычными вычислениями. Вместо рассуждений «на глаз» вы получаете точные числа для проверок в задачах.
</a:t></a:r><a:endParaRPr lang="en-US" sz="1100" dirty="0"/></a:p></p:txBody></p:sp></p:spTree></p:cSld><p:clrMapOvr><a:masterClrMapping/></p:clrMapOvr>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3544" y="153395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5050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от места на чертеже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 — это длина соответствующего направленного отрезка. Она не меняется, даже если сдвинуть вектор по плоскости: значение определяется только начальной и конечной точками.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случай через расстояние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положении длину вектора находят так же, как расстояние между точками его начала и конца. Берут координаты концов и подставляют их в формулу расстояния по теореме Пифагора.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и вертикальные случаи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 направлен строго вправо-влево или вверх-вниз, его длина находится по модулю разности соответствующих координат по одной оси. Так вычисления становятся короче и понятнее.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вектора: что важно и как вычислять
</a:t>
            </a:r>
            <a:endParaRPr lang="en-US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и коллинеарные векторы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Коллинеарные векторы лежат на одной прямой или на параллельных прямых. Поэтому они «смотрят» вдоль одного направления линии: одинакового или противоположного.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вектора можно связать с координатной записью, то их компоненты оказываются пропорциональны: одно изменение по оси получается в той же кратности, что и другое. Это помогает находить параллельность.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признак особенно полезен для распознавания сторон фигур. Например, у параллелограмма противоположные стороны имеют коллинеарные векторы, а у прямоугольника проявляется взаимная параллельность сторон.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координаты и векторы встречаются в жизни
</a:t>
            </a:r>
            <a:endParaRPr lang="en-US" sz="2736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Навигатор: маршрут как последовательность перемещений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маршрут часто представляют как набор действий: «сначала поверни, потом двигайся прямо». Каждое движение можно описать направлением и величиной, то есть вектором. Координаты помогают точно определить положение точки на местности.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игры: шаги по клеткам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персонаж движется дискретно: например, на клетчатой сетке уровня. Тогда перемещения удобно записывать как векторы «вправо-влево» и «вверх-вниз». Координаты вершин и объектов позволяют быстро проверять взаимодействия.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местности: точки, расстояния и центр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плана территории точки задают координатами, а размеры участков — расстояниями. Если нужно найти центр отрезка или диагонали, используют правило средних координат. Так геометрия превращается в практичные расчёты.
</a:t>
            </a:r>
            <a:endParaRPr lang="en-US" sz="11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обычно уходит на расстояния и параллельность: именно здесь координаты и векторы дают самые быстрые вычисления.
</a:t>
            </a:r>
            <a:endParaRPr lang="en-US" sz="110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диаграмма по структуре типовых заданий 7 класса; точных статистических данных в учебниках не фиксируется.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задачи чаще решают с помощью этих методов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чем сильнее задача опирается на числа и направления, тем чаще применяют координатный и векторный подходы. Более общие свойства фигур требуют позже изучаемых идей.
</a:t>
            </a:r>
            <a:endParaRPr lang="en-US" sz="9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оси: записывают x по вертикали и y по горизонтали. Из‑за этого почти все последующие вычисления смещаются, а полученный ответ перестаёт совпадать с чертежом.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распространённая ошибка — забыть знак минус при вычислении разности координат. Векторы «направлены», поэтому даже правильная величина может потерять направление и дать неверное равенство.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векторами нельзя менять местами начало и конец. Тогда меняются компоненты вектора, а значит, и его направление; вместо требуемого перемещения получается противоположное.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расстояние путают длину отрезка и координаты его концов. Полезно сначала найти, какие именно величины нужны по условию, а затем проверять формулу на простых числах.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подходящий метод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 выбору: координаты — для чисел, векторы — для направлений.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два метода работают вместе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и векторный подходы дополняют друг друга: координаты дают точные числа, а векторы помогают «считать» направления и перемещения. Поэтому решение становится не только правильным, но и удобным для проверки.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вершины треугольника можно задать координатами, чтобы найти стороны и середины. Затем по векторным координатам удобно проверить, параллельны ли некоторые стороны или совпадают ли направления перемещений.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обе части решения сходятся, результат легче контролировать. По чертежу можно быстро увидеть логику, а формулы подтверждают её вычислениями — так меньше шансов на ошибку.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631" y="141945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919" y="32848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фигур и задач в 7 классе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 отрезки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треугольников находят расстояния между вершинами, координаты точек на сторонах и середины отрезков. После вычислений можно сопоставить результат с рисунком и проверить, что вершины действительно стоят на нужных местах.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Прямоугольники и параллелограммы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прямоугольниках и параллелограммах часто проверяют параллельность сторон. Для этого сравнивают направляющие векторы: коллинеарность помогает быстро выявить структуру фигуры и её характерные свойства.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и их середины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особенно удобен для диагоналей: середина диагонали находится через средние арифметические координат концов. Так можно находить центр и проверять деление отрезка пополам.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на клетчатой бумаге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клетчатой бумаге перемещения выглядят как шаги вправо-влево и вверх-вниз. Это упрощает работу с координатами и векторами, а также позволяет проверять ответ по клеткам без лишних сложных преобразований.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методы важны дальше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методы связывают геометрию и алгебру: рисунок переводится в числа, а затем числа проверяются формулами. Так легче понимать, откуда берутся вычисления и как они связаны с фигурой.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8–9 классах навыки координат и векторов расширяются. Появляются более сложные задачи на плоскости и в пространстве, где важно уметь работать с закономерностями, а не только с чертежом.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математики, координаты и векторы полезны в физике и информатике. Например, при чтении графиков и схем или описании движения, когда есть направление и величина перемещения.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описывает геометрические объекты числами на плоскости, а векторный — направлениями и величинами перемещений. Оба подхода дают точные способы находить расстояния и середины, проверять параллельность и сравнивать фигуры.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2026-05-14T01:00:33Z</dcterms:created>
  <dcterms:modified xsi:type="dcterms:W3CDTF">2026-05-14T01:00:33Z</dcterms:modified>
</cp:coreProperties>
</file>