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находить объём фигур в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прямоугольного параллелепипеда: основная идея урока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 фигуре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 имеет 6 граней, 12 рёбер и 8 вершин. Его форма описывается тремя измерениями, а объём показывает, сколько кубиков со стороной 1 единица поместится внутри.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1144" y="1686040"/>
            <a:ext cx="267563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фигуры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протяжённость фигуры в одном направлении. Именно длина вместе с двумя другими измерениями помогает точно задать размеры прямоугольного параллелепипеда и найти его объём.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показывает, насколько фигура поднята вверх. Когда все три измерения равны, получается куб — частный случай прямоугольного параллелепипеда.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показывает размер фигуры в поперечном направлении. Если она увеличивается, внутреннее пространство тоже становится больше, поэтому объём меняется вместе с ней.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обозначают длину, ширину и высоту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на 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стороны фигуры часто обозначают буквами a, b и c. Такие подписи помогают сразу понять, какое ребро соответствует каждому измерению и как читать задачу.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формулой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обозначения известны, легче подставить их в формулу объёма. Схема показывает, что все три размера важны одновременно, а не по отдельности.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при изменении размеров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хотя бы одно измерение, тем больше внутреннее пространство фигуры.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одного ребра при прочих равных сразу увеличивает объём, потому что в формуле участвуют все три размера.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5 класс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длина, ширина и высота, объём находят умножением трёх чисел. Формула записывается так: V = a·b·c.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найти площадь основания: S = a·b. Затем остаётся умножить её на высоту, и получится V = S·c.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прямоугольного параллелепипеда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размеры должны быть выражены в одинаковых единицах. Иначе результат получится неверным, даже если формула записана правильно.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объём шаг за шагом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объём прямоугольного параллелепипеда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объёма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перемножаются три измерения и получается объём.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объём равен произведению длины, ширины и высоты; меняются только числа и единицы измерения.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5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записывают в кубических единицах: см³, дм³ и м³. Эти единицы показывают, сколько места занимает тело в пространстве.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дм³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 1 литру, поэтому его удобно использовать при измерении вместимости.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как количество кубиков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 прямоугольный параллелепипед, заполненный кубиками 1×1×1. В одном слое помещается a·b кубиков, потому что они укладываются по длине и ширине. Если таких слоёв c, то весь объём легко представить как повторение одного и того же слоя.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слой, потом всё тело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кубик занимает одну единицу объёма, а вместе они образуют всю фигуру без пустот. Поэтому общий объём получается как произведение трёх измерений. Такой способ помогает увидеть, что формула V = a·b·c — это не просто правило, а понятная модель внутри фигуры.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 — одинаковый объём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объём можно получить при разных сочетаниях измерений, если произведение трёх чисел остаётся тем же.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набора дают 36 кубических единиц; важен не вид размеров, а результат умножения.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расчёты по формуле V = a·b·c.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нужен объём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помогает выбрать упаковку нужного размера и понять, поместится ли в неё нужное количество предметов без лишнего пространства.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Ящик для игрушек или шкаф оценивают по объёму, потому что он показывает, сколько предметов можно разместить внутри.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вещей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комнаты объём связан с пространством воздуха и помогает сравнивать размеры помещений, когда нужно выбрать подходящее место.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аквариума важно знать, сколько воды он вмещает, чтобы правильно подобрать объём и условия для его заполнения.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 на объём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 для случаев с тремя измерениями или с площадью основания и высотой.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нахождении объёма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приводят к правильному ответу, а какие — к ошибке в записи или вычислении.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— несогласованные единицы и неверная запись ответа; сами обозначения сторон не влияют на результат.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 математике.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множителей не меняет ответ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можно менять порядок множителей, и результат не изменится: это удобно при вычислении объёма прямоугольного параллелепипеда в любом порядке.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из вариантов расчёта кажется сложным, можно переставить множители и проверить себя. Ответ останется тем же, а вычисления станут проще.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часто сначала находят площадь основания, а потом умножают её на высоту. Такой способ делает решение короче и помогает меньше ошибаться.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вычисления одного объёма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результаты разные, но итог совпадает, потому что умножаются одни и те же числа.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пути приводят к 48 кубическим единицам; выбирать можно тот, который удобнее считать и проверять.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расчёт по формуле V = a·b·c.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упаковка предметов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одинаковые снаружи коробки бывают разными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коробки могут выглядеть почти одинаково, но из-за разных размеров внутри они вмещают разное количество предметов. Поэтому важно учитывать сразу три измерения, а не только длину одной стороны.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объём помогает выбрать подходящую упаковку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полезен при хранении вещей, перевозке и покупке упаковки. Он помогает понять, сколько предметов поместится внутри, и выбрать коробку без лишнего пустого пространства.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объём и два измерения, можно найти третье, разделив объём на произведение двух известных сторон. Это прямое применение формулы в обратном направлении.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 неизвестным измерением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учат не только считать, но и понимать связь между величинами. Если одно измерение меняется, объём изменяется пропорционально этому изменению.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V = 96 см³, a = 8 см и b = 4 см получаем c = 96 : (8·4) = 3 см. Ответ обязательно записывают в сантиметрах.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 и общий результат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увеличении сторон объём растёт особенно быстро, потому что в формуле участвуют сразу три множителя.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увеличивается число измерений одновременно, тем заметнее растёт объём; связь между сторонами и результатом становится очень сильной.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расчёты по формуле V = a·b·c.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прямоугольного параллелепипеда показывает, сколько пространства занимает фигура внутри. Для вычисления нужны три измерения, одинаковые единицы и формула V = a·b·c.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2026-05-24T12:52:10Z</dcterms:created>
  <dcterms:modified xsi:type="dcterms:W3CDTF">2026-05-24T12:52:10Z</dcterms:modified>
</cp:coreProperties>
</file>