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дом — моя крепость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дарит заботу, тепло, порядок и чувство безопасности.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дом так важен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защищает от холода, шума и опасностей, а ещё даёт место для отдыха, учёбы и игр. Здесь особенно ценны привычные правила, семейные традиции и ощущение, что рядом всегда есть свои люди.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начинается с входа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Дверь, звонок и коврик встречают человека ещё до порога. По входу часто видно, как хозяева относятся к своему дому: любят ли они порядок и аккуратность.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двух миров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отделяет шумную улицу от спокойного семейного пространства. Сделав шаг внутрь, человек попадает туда, где тише, теплее и безопаснее, чем снаружи.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Номер, чистый вход и убранная площадка помогают быстро найти нужную квартиру и чувствовать уважение к жилью. Аккуратный вход будто говорит: здесь живут заботливые люди.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167" y="3126416"/>
            <a:ext cx="2684633" cy="16516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в доме и их назначение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прихожей снимают верхнюю одежду и обувь, оставляют сумки и готовятся пройти дальше. Это удобное место помогает не приносить грязь в комнаты и сразу настраивает на домашний порядок.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готовят еду, пьют чай и часто собирается вся семья. Здесь особенно нужны чистота, аккуратность и осторожность возле горячей посуды, плиты и воды.
</a:t>
            </a:r>
            <a:endParaRPr lang="en-US" sz="1299" dirty="0"/>
          </a:p>
        </p:txBody>
      </p:sp>
      <p:sp>
        <p:nvSpPr>
          <p:cNvPr id="14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гостиной отдыхают, разговаривают, читают и принимают гостей. Это комната для общего времени, поэтому в ней удобно, просторно и приятно всем членам семьи.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8260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 нужна для сна и спокойного отдыха. В тишине и чистой постели человек быстрее восстанавливает силы, а утром просыпается бодрым и готовым к делам.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комната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 умываются, моют руки и следят за чистотой. Здесь особенно важны порядок, сухой пол и аккуратное обращение с водой, чтобы всё было удобно и безопасно.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дом уютным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комната сразу становится приятнее. Когда вещи лежат на своих местах, в доме легче дышится, проще искать нужное и спокойнее отдыхать после насыщенного дня.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фотографии, рисунки, игрушки и знакомые мелочи делают дом по-настоящему своим. Они напоминают о приятных событиях и создают настроение, как будто дома всегда рады.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есть аккуратная мебель и красивые мелочи, видно старание хозяев. Уют рождается там, где о доме заботятся с любовью и вниманием.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Лампа, настольный светильник или мягкий вечерний свет делают комнату дружелюбной и спокойной. Такой свет помогает читать, играть и не чувствовать себя одиноко.
</a:t>
            </a:r>
            <a:endParaRPr lang="en-US" sz="1143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Плед, подушка, салфетка или комнатное растение могут изменить ощущение в комнате. Такие небольшие вещи добавляют тепла и делают пространство более добрым и живым.
</a:t>
            </a:r>
            <a:endParaRPr lang="en-US" sz="11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9787" y="3095171"/>
            <a:ext cx="2715113" cy="16836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дома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Беречь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стараются не шуметь слишком громко, чтобы всем было удобно отдыхать, читать и разговаривать. Спокойная обстановка помогает меньше уставать и лучше ладить друг с другом.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Убирать за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книги, одежду и школьные вещи убирают на место после использования. Когда каждый следит за своими вещами, дома становится чище и проще находить нужное.
</a:t>
            </a:r>
            <a:endParaRPr lang="en-US" sz="1299" dirty="0"/>
          </a:p>
        </p:txBody>
      </p:sp>
      <p:sp>
        <p:nvSpPr>
          <p:cNvPr id="14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Говорить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спокойный тон помогают избежать ссор. Вежливое обращение показывает уважение к близким и делает общение в семье приятным и тёплым.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Закрывать и 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Дверь, окна и нужные приборы должны быть закрыты или выключены, когда это требуется. Такое правило помогает сохранить порядок и уберечь дом от неприятностей.
</a:t>
            </a:r>
            <a:endParaRPr lang="en-US" sz="1299" dirty="0"/>
          </a:p>
        </p:txBody>
      </p:sp>
      <p:sp>
        <p:nvSpPr>
          <p:cNvPr id="16" name="Text 6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Помогать старшим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Посильная помощь делает жизнь семьи легче: можно накрыть на стол, сложить вещи или полить цветы. Когда помогают все, дом становится дружнее.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050" y="161280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6500" y="331500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13937" y="16128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58962" y="1612800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 в доме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 нельзя трогать руками или вставлять в них посторонние предметы. Это правило особенно важно для детей, потому что электричество опасно, даже если выглядит совсем тихим.
</a:t>
            </a:r>
            <a:endParaRPr lang="en-US" sz="889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высота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нельзя открывать широко или выглядывать из них без присмотра. Если рядом есть высота, важно быть особенно осторожным и всегда слушать взрослых.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— не игрушки и не сладости. Их можно брать только по указанию взрослых, потому что даже привычная упаковка скрывает опасность, если обращаться с ней неправильно.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 и огонь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Плита, огонь и горячая посуда требуют внимания взрослых. Ребёнку нельзя подходить слишком близко к кипящей воде, чтобы не обжечься и не получить травму.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Ножи и острые предметы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Ножи, ножницы и другие острые вещи нужно брать только тогда, когда это разрешили взрослые. Их хранят отдельно, чтобы случайно не пораниться.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порядок дома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сохранить чистоту, спокойствие и безопасность после возвращения домой.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 ароматом каши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тихо звенят ложки, а на столе уже ждёт завтрак. Мама проверяет кашу, ребёнок помогает расставить чашки, и обычное утро превращается в тёплое семейное начало дня.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Обед, который собирает всех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плите появляется суп, дом наполняется знакомым запахом. Кто-то моет руки, кто-то режет хлеб, и скоро вся семья собирается вместе, чтобы поговорить и пообедать без спешки.
</a:t>
            </a:r>
            <a:endParaRPr lang="en-US" sz="1447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чай и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кухня становится самым уютным местом в доме. Здесь кипит чайник, на тарелке лежит печенье, а за столом можно рассказать о прошедшем дне и посмеяться всей семьёй.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кухне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спальня помогает отдыхать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заканчивается, и спальня готовится ко сну: становится тише, свет мягче, а дела откладываются до завтра.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 сну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постель, проветренная комната и удобная подушка помогают телу расслабиться и настроиться на отдых.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человек растёт, отдыхает и набирается сил. Поэтому ночь нужна не только для покоя, но и для здоровья.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хорошего сна легче вставать, учиться и играть. Бодрое утро начинается там, где ночью было спокойно и удобно.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уголок ребёнка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может быть маленький стол, полка или ящик для своих вещей. Это место помогает чувствовать себя хозяином порядка и аккуратно хранить книги, карандаши и игрушки.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без поиска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каждая вещь лежит на своём месте, её легко найти даже утром, когда все спешат. Так меньше лишних поисков, а больше времени остаётся на игры и уроки.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сам складывает свои вещи, он постепенно учится заботиться о них и выполнять простые дела без напоминаний. Это очень полезный шаг к взрослой ответственности.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уголок помогает понимать, что свои и чужие вещи нужно уважать. Аккуратность в одном месте постепенно переходит и в привычку бережно относиться ко всему дому.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477" y="1333500"/>
            <a:ext cx="2682013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всей семьи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посильное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семьи может взять простое задание по силам: полить цветы, убрать игрушки или протереть стол. Маленькое дело для одного человека становится большой помощью для всех.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домашние заботы выполняют сообща, работа идёт быстрее и веселее. Даже обычная уборка становится почти командной игрой, где у каждого есть своя важная роль.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помогать не от случая к случаю, а каждый день понемногу, дом остаётся чистым и уютным. Тогда не накапливается много дел, и никому не бывает слишком трудно.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4055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заботе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домашние дела показывают, что семья умеет поддерживать друг друга. Ребёнок видит пример взрослых и понимает: забота о доме — это забота о близких.
</a:t>
            </a:r>
            <a:endParaRPr lang="en-US" sz="12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634" y="1611950"/>
            <a:ext cx="219131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403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403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обращение и ласковые слова делают общение спокойным и приятным. Когда дома умеют говорить без грубости, даже трудный день становится чуть легче и светлее.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 другу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подаёт руку помощи, в доме становится больше доверия. Поддержка в мелочах показывает, что близкие люди не оставят один на один с трудностью.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и внимание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чувствуется в тёплом чае, вопросе «Как дела?» и внимании к настроению другого человека. Именно такие простые поступки делают дом по-настоящему родным.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семье умеют слушать друг друга, каждому легче говорить о радости, страхе и просьбе. Это помогает не ссориться по пустякам и лучше понимать близких.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делают дом тёплым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дома становится страшно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взрослого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тревожно, важно сразу сказать об этом маме, папе или другому близкому взрослому. Спокойный голос рядом помогает почувствовать защиту и быстро успокоиться.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Включить свет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часто пугает сильнее, чем есть на самом деле. Свет в комнате делает всё привычнее и понятнее, а значит, страх уменьшается почти как маленький ночной фокус.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Взять знакомую вещь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игрушка, плед или подушка помогают почувствовать себя спокойнее. Знакомая вещь напоминает, что рядом есть домашний уют, а значит, бояться уже не так хочется.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и объяснить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страх исчезает, когда взрослый спокойно объясняет, что именно происходит. Понятные слова помогают ребёнку не додумывать лишнего и чувствовать, что всё под контролем.
</a:t>
            </a:r>
            <a:endParaRPr lang="en-US" sz="12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себя, когда пришли гости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вежливые действия, которые помогают гостю чувствовать себя комфортно, а хозяевам — сохранять порядок и уважение в доме.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улица вокруг него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большого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не стоит один по себе: вокруг него есть двор, подъезд, дорожки и улица. Всё это вместе образует знакомое пространство, где люди каждый день встречаются и живут рядом.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жители не шумят слишком громко и бережно относятся к общим местам, соседям живётся спокойнее. Уважение к окружающим делает дом дружелюбнее для всех.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 дворе убрано, а в подъезде нет мусора, возвращаться домой приятнее. Чистое пространство создаёт ощущение порядка ещё до того, как откроется дверь квартиры.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 общий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связан не только с семьёй, но и с людьми вокруг. Если каждый немного заботится о своём дворе и подъезде, место становится уютнее и безопаснее для 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стол и ровные книжки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Миша аккуратно сложил учебники на полку и вытер крошки со стола. Комната сразу стала просторнее и светлее. Он заметил, что вещи служат дольше, когда к ним относятся спокойно и внимательно.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техника отдыхает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Лена выключила свет, закрыла окно и аккуратно убрала планшет на место. Так техника не тратит лишнюю энергию и меньше портится. В доме, где вещи используют бережно, реже появляются ненужные поломки.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Починка вместо спешки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стула ослабла ножка, и взрослые сразу её починили, не откладывая на потом. Благодаря этому никто не упал, а мебель продолжила служить семье. Забота о доме начинается с таких простых и важных действий.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бережно относиться к дому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народная мудрость передаёт важную мысль: дома спокойно, привычно и по-доброму. Именно поэтому его особенно хочется беречь и любить.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пословица «В гостях хорошо, а дома лучше»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пословица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напоминает, что родной дом для человека всегда кажется самым тёплым и надёжным местом.
</a:t>
            </a:r>
            <a:endParaRPr lang="en-US" sz="11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детских воспоминаниях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из кухни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часто вспоминается по запаху свежих пирогов, каши или чая. Такие запахи будто сами зовут к столу и сразу возвращают в тёплые семейные вечера.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привычного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 половиц, шаги в коридоре и шелест страниц запоминаются не хуже картинок. Эти тихие звуки создают ощущение, что дом живёт своей доброй жизнью.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разговоры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дни рождения, чаепития и вечерние беседы остаются в памяти надолго. В такие моменты дом становится не просто жильём, а местом радости и общения.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 уюта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чашка, плед на диване или рисунок на стене тоже становятся частью воспоминаний. Из таких мелочей складывается чувство: это мой дом, и он мне дорог.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мы создаём сами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крепостью, когда в нём есть порядок, безопасность, уважение и забота. Его тепло создают не стены, а люди, которые умеют любить, помогать и беречь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2026-05-26T08:56:00Z</dcterms:created>
  <dcterms:modified xsi:type="dcterms:W3CDTF">2026-05-26T08:56:00Z</dcterms:modified>
</cp:coreProperties>
</file>