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 труд людей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всё нужное, а труд людей превращает это в удобную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природы к экономике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показывает, как люди добывают, выращивают, делают и перевозят нужные вещи. Природные богатства дают сырьё, а труд превращает его в товары и услуги для жизни страны и каждой семьи.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кормит людей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плодородной земле хорошо растут пшеница, рожь, картофель, овощи и фрукты. Чем лучше почва, тем богаче урожай и вкуснее еда на нашем столе.
</a:t>
            </a:r>
            <a:endParaRPr lang="en-US" sz="1174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поле
</a:t>
            </a:r>
            <a:pPr algn="l" indent="0" marL="0">
              <a:lnSpc>
                <a:spcPct val="115000"/>
              </a:lnSpc>
              <a:buNone/>
            </a:pPr>
            <a:r>
              <a:rPr lang="en-US" sz="4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Трактористы готовят землю к посеву, агрономы следят за растениями, комбайнёры убирают урожай, а водители везут его дальше. Без их труда поле не даст полный результат.
</a:t>
            </a:r>
            <a:endParaRPr lang="en-US" sz="986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зерна — хлеб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собранного зерна делают муку, а потом пекут хлеб, булочки и кашу. Поэтому простая буханка начинается не в магазине, а далеко на сельском поле.
</a:t>
            </a:r>
            <a:endParaRPr lang="en-US" sz="1138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сельские работники трудятся аккуратно и дружно, у людей появляются хлеб, овощи, фрукты и другие продукты. Так земля помогает кормить целую страну.
</a:t>
            </a:r>
            <a:endParaRPr lang="en-US" sz="10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зелёное богатство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для дела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дерева строят дома, делают мебель, тетради и бумагу. Лес помогает человеку во многих делах, но сам нуждается в бережном отношении и заботе.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подарки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собирают ягоды, грибы и лекарственные растения. Это не только вкусно, но и полезно, если собирать всё аккуратно и не вредить природе.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служит домом для птиц, зверей и насекомых. Если лес шумный, чистый и здоровый, в нём всем живётся лучше, чем в бедном и грязном.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лесе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 следят за порядком, убирают опасности и помогают лесу восстанавливаться. Новые посадки деревьев нужны, чтобы зелёное богатство не исчезало и росло снова.
</a:t>
            </a:r>
            <a:endParaRPr lang="en-US" sz="10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служит людям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моря дают людям воду для питья, мытья, полива полей и работы заводов. Без воды жизнь сразу стала бы очень трудной.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Рыбаки ловят рыбу, а люди используют воду в быту и в хозяйстве. Вода помогает выращивать растения, поэтому она нужна и взрослым, и детям.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 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гидроэлектростанциях вода помогает получать электричество. Поэтому чистые водоёмы особенно важны: они поддерживают жизнь людей, растений и животных.
</a:t>
            </a:r>
            <a:endParaRPr lang="en-US" sz="8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29" y="1253430"/>
            <a:ext cx="437400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017" y="1963455"/>
            <a:ext cx="382725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829" y="2693672"/>
            <a:ext cx="451200" cy="401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404" y="3385530"/>
            <a:ext cx="32805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29" y="4096568"/>
            <a:ext cx="43740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полезные ископаемые помогают людям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нефти и газа получают топливо, пластмассу и многие материалы для повседневных вещей. Эти богатства добывают глубоко под землёй, поэтому их нужно использовать разумно.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помогает получать тепло и энергию. Его используют на электростанциях и в промышленности, а добывают в шахтах, где трудятся смелые и внимательные люди.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железной руды делают металл, из которого потом создают машины, инструменты и детали. Без этого полезного ископаемого не было бы многих нужных вещей.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нужна не только на кухне, но и в промышленности. Она помогает сохранять продукты и используется при изготовлении разных материалов и изделий.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геологов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ищут месторождения полезных ископаемых и помогают понять, где находятся богатства Земли. Их работа похожа на настоящую подземную разведку.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богатства получается товар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из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природа даёт людям сырьё: дерево, хлопок, зерно, нефть или руду. Без этого начала не появятся вещи, которыми мы пользуемся каждый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 выращивание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добывают полезные ископаемые или выращивают растения и животных. На этом шаге труд помогает собрать то, что природа создала сама.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на производстве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сырьё попадает на фабрику или завод, где его очищают, режут, плавят, шьют или собирают. Там обычный материал становится нужной вещью.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покупателю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производства товар перевозят в магазин и продают людям. Чем больше работы вложено, тем полезнее и удобнее становится готовая вещь.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 в поле и на ферме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 следит за урожаем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 наблюдает за растениями, проверяет почву и помогает выбрать правильный уход. Благодаря его знаниям на полях вырастают крепкие и здоровые культуры.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341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Тракторист работает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Тракторист пашет, сеет и помогает собирать урожай. Его машина — настоящий помощник, без которого сельская работа шла бы медленнее и тяжелее.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0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Доярка заботится о коровах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Доярка ухаживает за коровами и помогает получить молоко. Работа требует аккуратности, терпения и раннего подъёма, когда многие ещё только просыпаются.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17325" y="34157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труд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молоко, мясо и яйца появляются благодаря труду многих людей. Каждый на своём месте делает важное дело, чтобы на столе были продукты.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27325" y="34157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 лечит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 следит за здоровьем животных и лечит их, если они заболели. Когда животные здоровы, ферма работает лучше и даёт больше продуктов.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 заводе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становится машиной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завод привозят металл, а потом его режут, плавят и собирают в нужные детали. Рабочие и инженеры следят, чтобы каждая машина была прочной и безопасной. Так из сырья рождается полезный транспорт и техника.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превращается в мебель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доски проходят обработку, и из них делают столы, стулья и шкафы. Технологи проверяют качество, а мастера следят, чтобы всё было ровно и аккуратно. В результате из лесного богатства получается вещь для дома и школы.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становится тканью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привозят на производство, где его очищают, прядут и ткут. Потом из ткани шьют одежду, которую удобно носить в любое время года. Одна мягкая ниточка проходит длинный путь, прежде чем стать рубашкой или платьем.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132" y="1266498"/>
            <a:ext cx="983588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131" y="1266498"/>
            <a:ext cx="1405125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8154" y="1266498"/>
            <a:ext cx="1264613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4921" y="1266498"/>
            <a:ext cx="1264613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транспорт помогает экономике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перевозят зерно, уголь, мебель и многие другие грузы на большие расстояния. Они помогают быстро доставлять товары туда, где они нужны людям.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Грузовики везут продукты, одежду и сырьё по дорогам между фабриками, складами и магазинами. Без них товару было бы трудно добраться до покупателей.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перевозят грузы по морям и рекам. Они соединяют города и страны, а ещё помогают доставлять большие партии товаров очень далеко.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быстро перевозят людей и важные грузы. Когда время особенно дорого, воздушный транспорт помогает экономике работать быстрее и надёжнее.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нужны экономике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6575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и выращивают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геолог находит полезные ископаемые, а фермер выращивает урожай на полях. Без их труда у экономики не будет ни сырья, ни еды.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685033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Бережёт и строит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лесник охраняет лес, а строитель возводит дома, школы и дороги. Они помогают сохранять природу и создавать удобное жильё для людей.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73489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Перевозит и продаёт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товары готовы, водитель везёт их в города и сёла, а продавец предлагает покупателям нужные вещи. Так товар доходит до каждого дома.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61964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вместе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профессия важна по-своему, но особенно сильной экономика становится тогда, когда люди помогают друг другу и делают общее дело аккуратно и честно.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богатства нужно беречь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не бесконечны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 и руды образуются очень долго, а расходуются быстро. Если пользоваться ими без меры, природные запасы уменьшаются, и будущим людям их может не хватить.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 можно беречь воду, электричество и бумагу. Такие простые привычки помогают тратить меньше природных богатств и не делать лишнюю работу природе.
</a:t>
            </a:r>
            <a:endParaRPr lang="en-US" sz="946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Сортируем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Стекло, металл и макулатуру не стоит выбрасывать вместе с обычным мусором. Если отправлять их на переработку, из старых вещей можно сделать новые полезные предметы.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Бережём для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используют ресурсы аккуратно, природа дольше остаётся щедрой. Это значит, что полезные богатства будут служить не только нам, но и тем, кто будет жить после нас.
</a:t>
            </a:r>
            <a:endParaRPr lang="en-US" sz="9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чистая природа помогает людям работать и жить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из которой можно пить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жители посёлка идут к чистой реке, набирают воду и спокойно возвращаются домой. Рядом рыбак ставит лодку на воду, а дети играют на берегу. Чистая река помогает всем жить без лишних забот.
</a:t>
            </a:r>
            <a:endParaRPr lang="en-US" sz="1055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где слышно птиц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не лежит мусор, а под деревьями можно собрать грибы и ягоды. Лесник проходит по тропинке и замечает следы зверей. Здесь легко дышится, и людям приятно отдыхать после работы.
</a:t>
            </a:r>
            <a:endParaRPr lang="en-US" sz="1098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 чистым воздухом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много деревьев, а мусор уже отсортирован по контейнерам. Люди едут на работу, идут в школу и не спешат прикрывать носы. В таком городе легче трудиться, учиться и просто улыбаться.
</a:t>
            </a:r>
            <a:endParaRPr lang="en-US" sz="10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именно эти три действия особенно полезны: закрыть кран, выключить свет и сдать отходы в переработку.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привычки помогают экономить воду, свет и бумагу каждый день.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окружающему миру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рождается богатство страны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643725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недра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районах добывают нефть, газ и руду. Эти богатства становятся сырьём для топлива, металла и множества нужных вещей, которые потом служат людям каждый день.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63678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фермы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плодородной земле выращивают зерно, овощи и фрукты, а на фермах получают молоко, мясо и яйца. Так природа и труд вместе дают стране еду.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083639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мастерские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предприятиях сырьё превращают в одежду, мебель, технику и инструменты. Здесь работают люди разных профессий, и каждый следит, чтобы изделия были прочными и удобными.
</a:t>
            </a:r>
            <a:endParaRPr lang="en-US" sz="1039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803579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строят дома, мосты, школы и дороги, а транспорт помогает доставить всё нужное людям. Так экономика соединяет добычу, производство и повседневную жизнь.
</a:t>
            </a:r>
            <a:endParaRPr lang="en-US" sz="11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труд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79178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— это работа, которая нужна другим людям и приносит пользу. Благодаря труду появляются еда, одежда, книги, дома и всё, что делает жизнь удобнее.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78250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Руками и головой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бывает физическим и умственным. Один человек строит, убирает или чинит, а другой считает, думает, пишет, лечит и придумывает новые полезные решения.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70078" y="148440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общего блага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труд помогает не только одному человеку, но и семье, городу и всей стране. Когда каждый делает своё дело хорошо, жизнь становится лучше и спокойнее.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школа готовит будущих работников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и читаем — пригодится всем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читают, пишут и решают задачи. Потом эти умения помогают врачу прочитать карточку пациента, строителю понять схему, а продавцу быстро посчитать покупку. Учёба кажется обычной, а работает почти как волшебный ключик.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дружно работать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школьники слушают друг друга, задают вопросы и распределяют дела. Такие навыки нужны учителю, водителю, продавцу и многим другим людям. Если человек умеет работать вместе, у него получается больше полезных дел.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семьи и экономика страны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бюджет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деньги зарабатывают трудом и тратят на еду, одежду, книги и жильё. Если расходовать их разумно, дома хватает всего нужного.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средства идут на дороги, школы, больницы и транспорт. Эти важные дела помогают людям быстрее учиться, лечиться и передвигаться.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каждого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семье, и в государстве труд приносит пользу. Когда люди работают честно, у всех становится больше возможностей жить спокойно и удобно.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и бережное отношение к вещам помогают семье и стране тратить ресурсы разумно. Тогда полезных вещей хватает надолго, а будущему становится легче.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природы к благополучию людей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933675" y="3679950"/>
            <a:ext cx="2247300" cy="9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товары и услуги помогают строить дома, ездить на транспорте, учиться, лечиться и жить в чистом и безопасном городе.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933675" y="2513250"/>
            <a:ext cx="2247300" cy="9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трудятся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сырьё добывают, выращивают и обрабатывают на полях, фермах, заводах и стройках. Здесь природа встречается с трудом и превращается в нужный продукт.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933675" y="1346550"/>
            <a:ext cx="2247300" cy="9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получают от природы воду, землю, лес, полезные ископаемые и другие богатства. Это основа для будущей работы и новых вещей.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дают людям всё необходимое для работы, а труд превращает их в полезные вещи. Если беречь природу и трудиться честно, страна будет сильной и благополучной.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2026-05-26T03:35:12Z</dcterms:created>
  <dcterms:modified xsi:type="dcterms:W3CDTF">2026-05-26T03:35:12Z</dcterms:modified>
</cp:coreProperties>
</file>