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Drinks: English words for everyday life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еде и напитках для повседневных ситуаций.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food and drinks нужен на уроке английского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 чтении, диалогах и заданиях на устную речь. Она помогает говорить о завтраке, школьном обеде, любимой еде, выборе напитков и повторять a/an, some, I like… Do you like…?.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по теме food and drinks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овощи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apple, banana, orange, carrot, tomato, cucumber. Такие слова удобно учить через картинки, цвета и простые предложения о том, что лежит на столе или в корзине.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и хлебные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bread, cheese, milk, rice, soup часто связаны с завтраком и школьным обедом. Они помогают строить короткие фразы о том, что ученик ест дома или в столовой.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 и сладости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эту группу входят fish, chicken, cake, candy, chocolate. Эти слова часто появляются в упражнениях на классификацию, где нужно разделить полезную еду и сладкие перекусы.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частотные слова здесь — water, tea, juice, milk. Они особенно удобны для диалогов в кафе, столовой и магазине, потому что легко используются в вопросах и просьбах.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и тренировка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хорошо подходят для карточек, кроссвордов, парной работы и списков покупок. Так ученики быстрее запоминают лексику и учатся использовать её в речи.
</a:t>
            </a:r>
            <a:endParaRPr lang="en-US" sz="8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 теме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о продуктах и напитках помогает быстро строить короткие ответы и простые диалоги на уроке.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самые знакомые слова: они проще для чтения, устных ответов и классных упражнений.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учебной теме English for Grade 5; обобщение частотности лексических групп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Fruit and vegetables: базовая лексика для 5 класса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использовать в моделях This is an apple. I like apples. There are apples on the table. Такие фразы показывают слово в понятном контексте.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легче, если объединять продукты по цвету: red, green, yellow, orange, purple. Такой способ помогает быстрее находить нужное слово и повторять лексику без длинных списков.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темы: apple, banana, pear, orange, grapes, carrot, cucumber, potato, tomato, cabbage. Они часто встречаются в простых заданиях и легко связываются с картинками.
</a:t>
            </a:r>
            <a:endParaRPr lang="en-US" sz="13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and drinks: английские слова и перевод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 темы связаны с ежедневными привычками и школьной едой.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слова, которые можно сразу использовать в знакомых фразах о еде и напитках.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English for Grade 5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9125" y="3555725"/>
            <a:ext cx="422775" cy="5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Breakfast, lunch, dinner: названия приемов пищи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 — это утренний прием пищи. Слово часто встречается в фразах have breakfast и eat breakfast, когда ученики говорят о том, что они едят дома перед школой.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 обозначает дневной прием пищи. В школьной теме это особенно важно, потому что lunch часто связан со столовой, ланч-боксом и короткими ответами о том, что едят днём.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Dinner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Dinner обычно означает вечерний прием пищи, но в британском и американском английском значение может различаться. В учебных диалогах это слово часто сочетается с have dinner.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диалог в кафе или столовой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реплик в разговоре о еде и напитках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A, an и some с названиями еды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часто употребляется с неисчисляемыми словами и множественным числом: some milk, some bread, some apples, some water. Такая форма удобна в просьбах, заказах и коротких ответах.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теме food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пятого класса важно видеть разницу на знакомых примерах. Если предмет можно сосчитать, выбирают a/an; если это масса, жидкость или неопределённое количество, обычно используют some.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/ an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исчисляемыми существительными в единственном числе ставят a или an: a banana, an orange, a sandwich. Эти формы показывают, что предмет один и его можно посчитать.
</a:t>
            </a:r>
            <a:endParaRPr lang="en-US" sz="9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food and junk food: простое различие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полезной еде относят fruit, vegetables, yogurt, porridge, soup, nuts и water. Такие слова часто связаны с завтраком и школьным днём, поэтому их удобно использовать в повседневной речи.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полезные перекусы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Chips, candy, cakes и fizzy drinks обычно называют менее полезными перекусами. Эти слова помогают обсуждать привычки питания простыми предложениями и сравнивать разные варианты перекуса.
</a:t>
            </a:r>
            <a:endParaRPr lang="en-US" sz="962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удобно использовать прилагательные healthy, tasty, sweet, salty, fresh, hot. С их помощью ученики могут не только назвать продукт, но и кратко оценить его вкус и качество.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школьным завтраком и сладким перекусом делает лексику понятной и запоминающейся. Ученики быстрее понимают, какие продукты подходят для ежедневного рациона.
</a:t>
            </a:r>
            <a:endParaRPr lang="en-US" sz="10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выбирают школьники: примеры слов и предпочтений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ответах звучат простые слова, связанные с ежедневным завтраком и напитками, поэтому их легко использовать в парной работе и коротких репликах.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базовая лексика о воде, фруктах и простых перекусах наиболее востребована в учебных диалогах.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 урока English for Grade 5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продукты: how to talk about likes and dislikes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вкусе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отношения к еде используют короткие модели I like, I love, I don’t like и I hate. Они помогают быстро и понятно ответить о любимых и нелюбимых продуктах.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слово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конструкций ставят существительное в нужной форме: I like apples, She likes milk, They don’t like soup. Так ученики тренируют согласование и простое настоящее время.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удобные вопросы для пары — Do you like bananas? и What food do you like? Они дают короткий, естественный ответ и подходят для устной практики на уроке.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Потренировать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менять один продукт и повторять модель с разными словами: fruit, soup, cheese, juice. Это развивает беглость речи без сложной грамматики и длинных предложений.
</a:t>
            </a:r>
            <a:endParaRPr lang="en-US" sz="10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теме: еда и напитки в ежедневных фразах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таблицы часто встречаются в повседневной речи и помогают строить простые предложения о завтраке, обеде и школьных перекусах.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слова, которые легко связать с ежедневными действиями: пить, есть, брать еду в школу и говорить о привычках.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Food and Drinks, English for Grade 5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78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851" y="1808825"/>
            <a:ext cx="31770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and uncountable nouns in the topic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Считаемые слова обозначают отдельные предметы: apple, banana, egg, sandwich, tomato. С ними удобно использовать a/an, numbers и формы множественного числа.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посчитать как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Несчитаемые слова называют массу или жидкость: milk, water, bread, rice, sugar, cheese. Для них часто нужны some, a glass of или a piece of.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через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уточнить порцию, используют специальные слова: a bowl of rice, a piece of bread, a cup of tea. Это помогает говорить точнее и грамотно.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food and drinks хорошо показывает разницу между числом предметов и общим количеством. Это одна из самых полезных тем для закрепления грамматики в 5 классе.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cafeteria: слова для школьной столовой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к раздаче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столовой ученики смотрят в menu, берут tray и выбирают soup, salad или dessert. Кто-то просит juice, кто-то выбирает plate с обедом. Простые слова помогают быстро понять, что лежит на подносе, и не растеряться в очереди.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или у стойки звучат короткие фразы: Can I have some water, please? I’d like a sandwich. Thank you. Такие выражения особенно полезны, потому что они делают речь понятной и вежливой в реальной школьной ситуации.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как 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обед ученики часто используют слова lunch, spoon и fork, когда говорят о своих блюдах. Один ребенок выбирает soup и juice, другой — salad и bread. Так лексика урока связывается с повседневным школьным днем.
</a:t>
            </a:r>
            <a:endParaRPr lang="en-US" sz="8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фразу для ответа о еде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типовых вопросах и ответах из урока английского языка в 5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conversations: food and drinks in everyday English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300667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обычно состоят из одной короткой фразы: I want juice. Yes, I do. No, I don’t. Они не требуют сложной грамматики и позволяют сосредоточиться на смысле.
</a:t>
            </a:r>
            <a:endParaRPr lang="en-US" sz="1386" dirty="0"/>
          </a:p>
        </p:txBody>
      </p:sp>
      <p:sp>
        <p:nvSpPr>
          <p:cNvPr id="9" name="Text 3"/>
          <p:cNvSpPr txBox="1"/>
          <p:nvPr/>
        </p:nvSpPr>
        <p:spPr>
          <a:xfrm>
            <a:off x="6151298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в кафе удобно использовать Would you like some tea? — Yes, please. Такие реплики звучат вежливо и естественно, а также подходят для школьной парной практики.
</a:t>
            </a:r>
            <a:endParaRPr lang="en-US" sz="1248" dirty="0"/>
          </a:p>
        </p:txBody>
      </p:sp>
      <p:sp>
        <p:nvSpPr>
          <p:cNvPr id="10" name="Text 4"/>
          <p:cNvSpPr txBox="1"/>
          <p:nvPr/>
        </p:nvSpPr>
        <p:spPr>
          <a:xfrm>
            <a:off x="450025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часто начинается с простого вопроса о желании или вкусе: What do you want? или Do you like cheese? Такая форма помогает быстро включиться в разговор и понять задачу собеседника.
</a:t>
            </a:r>
            <a:endParaRPr lang="en-US" sz="12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места занимают разные напитки в школьном дне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чаще всего встречаются знакомые напитки, которые легко назвать и обсудить в одном-двух предложениях.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заметно лидирует, а молоко занимает второе место, поэтому именно эти слова лучше всего подходят для начальной практики.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Food and Drinks для 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мини-урока: слова, фразы и грамматика по теме food and drinks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урок может соединять словарь, грамматику и устную речь вокруг одной темы и одного набора знакомых продуктов.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удобна тем, что новые слова сразу переходят в фразы и мини-диалоги, а не изучаются отдельно.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 English for Grade 5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урока: food and drinks as a useful English topic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food and drinks помогает говорить о еде, напитках и приёмах пищи простыми словами. Она соединяет лексику, грамматику и диалог, поэтому особенно полезна для школьной повседневной речи.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2026-05-30T11:17:12Z</dcterms:created>
  <dcterms:modified xsi:type="dcterms:W3CDTF">2026-05-30T11:17:12Z</dcterms:modified>
</cp:coreProperties>
</file>