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Филарета: сюжет, тема и значение эпизода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возвращение меняет сюжет, характер героя и смысл всего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для анализа эпизода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такой эпизод помогает увидеть сюжет, конфликт, композицию, авторскую позицию и роль детали. Через возвращение героя особенно ясно, как прошлое сталкивается с настоящим.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эпизода возвращения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героя обычно начинается с разлуки или ухода, а затем переводит действие в новый этап, где прошлое неожиданно влияет на настоящее и меняет ход событий.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становятся ожидание, узнавание и встреча: именно в этих моментах раскрываются настроение героев, их память, надежда или разочарование после долгой дороги обратно.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возвращения затрагивают не только самого героя, но и окружающих: старые отношения проверяются, а сюжет получает новый конфликт или смысловой итог.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эпизода «Возвращение Филарета»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напряжение нарастает к встрече и затем меняется после неё.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учебного анализа эпизода «Возвращение Филарета».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эпизода — момент появления героя: именно он перестраивает действие и смысл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Филарета в художественном пространстве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Филарет особенно выразителен в момент, когда он стоит между дорогой и домом. Такая поза подчёркивает переход: герой уже вернулся, но ещё не стал частью прежней жизни. Деталь порога помогает увидеть внутреннюю неуверенность и напряжение встречи.
</a:t>
            </a:r>
            <a:endParaRPr lang="en-US" sz="1034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у порога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сдержанность и молчание говорят о пережитом больше, чем длинное объяснение. Через одежду, жесты и взгляд автор показывает, что дорога изменила героя. Даже без прямых слов читатель понимает: Филарет пришёл не таким, каким уходил.
</a:t>
            </a:r>
            <a:endParaRPr lang="en-US" sz="98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долгого пути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окна, тихий двор или знакомая дверь создают настроение ожидания и памяти. На таком фоне Филарет выглядит не просто путником, а человеком, чьё возвращение сразу проверяет прочность прежних отношений и значимость дома.
</a:t>
            </a:r>
            <a:endParaRPr lang="en-US" sz="1033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вечерний свет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в литературе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часто связана с домом, памятью и надеждой на примирение. Герой возвращается не только в знакомое место, но и в прошлые отношения, которые уже изменились.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мотив помогает показать, что путь обратно — это проверка человека. Возвращение может напомнить о вине, ошибках, утрате или о желании начать заново.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прошлое никогда не исчезает полностью: оно влияет на поступки героев, их разговоры и чувства, а значит, возвращение становится важным смысловым событием.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эпизоде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и смену оценок героя после возвращения.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7519" y="3489000"/>
            <a:ext cx="447563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второстепенных персонажей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помогают увидеть, в какой обстановке происходит возвращение. Их поведение делает сцену живой и показывает, насколько событие важно для всего дома или сообщества.
</a:t>
            </a:r>
            <a:endParaRPr lang="en-US" sz="1196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фон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реплики передают отношение к Филарету без прямых авторских объяснений. Через слова второстепенных персонажей читатель понимает, кого ждут, кому не верят и кого боятся.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мнение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разговор, пауза или осторожный взгляд способны сделать сцену острее. Именно реакции других героев часто создают чувство тревоги перед встречей.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напряжение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чужих оценок лучше видны характер, прошлое и внутреннее состояние Филарета. Второстепенные персонажи помогают понять, как изменился герой за время разлуки.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 главного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элементов эпизода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элементы работают на тему возвращения и смысл встречи.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по-своему раскрывает тему возвращения, а вместе они делают встречу смысловым центром эпизода.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и плану анализа эпизода «Возвращение Филарета».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усиливают смысл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помогают точнее передать настроение сцены: усталость дороги, холод встречи, тёплый свет дома. Благодаря им эпизод становится зримо и эмоционально 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прошлым и настоящим особенно важен в момент возвращения. Он подчёркивает, что герой изменился, а прежняя жизнь уже не может повториться без последствий.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короткие фразы и паузы передают напряжение разговора. Они помогают почувствовать ожидание, смущение или недоверие, которые возникают у героев в момент встречи.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дома, дороги, погоды и тишины создают общий фон эпизода. Через них автор показывает своё отношение к событию и направляет читателя к нужному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возвращение героя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таком эпизоде редко остаются неизменными: они зависят от прошлого, ожиданий и отношения персонажей друг к другу.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литературным ситуациям возвращения героя; шкала условная, без привязки к конкретному тексту.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надежда и тревога: возвращение почти всегда воспринимается как момент перемен и проверки прежних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его значение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порог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эпизоде возвращения связывается с памятью, семьёй и прежней жизнью. Порог становится границей между прошлым и настоящим.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пространство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показывает путь испытаний, а открытое пространство усиливает чувство неизвестности. Оно помогает понять, почему встреча воспринимается как важное событие.
</a:t>
            </a:r>
            <a:endParaRPr lang="en-US" sz="1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такие подробности, которые сразу задают тон встречи: свет, холод, молчание, движение или неподвижность. Через них читатель чувствует отношение к событию.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эпизодов тоже важен: сначала может быть ожидание, затем появление героя, а после — реакция окружающих. Так автор управляет напряжением и смыслом сцены.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Филарета через слова, жесты и поступки показывает, вызывает ли он сочувствие, сомнение или уважение. Это помогает увидеть его неоднозначность.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эпизода раскрывает позицию автора особенно ясно: примирение, спор или тишина показывают, что именно он считает главным в возвращении героя.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эпизоде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анализа эпизода на уроке литературы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содержание эпизода, его форму и основную мысль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понятия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 в эпизоде, а идея показывает, какой вывод делает автор о человеке, памяти и ответственности.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конфликт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Филарет раскрывается через поступки и речь, а конфликт показывает, почему его возвращение меняет отношения между людьми и вызывает разные оценки.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ведёт событие к встрече, а композиция организует его так, чтобы напряжение росло и возвращение стало смысловым центром эпизода.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пейзаж, деталь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героя, описание места и художественная деталь помогают увидеть его состояние без прямых объяснений и делают сцену более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возвращения Филарета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событие меняет настроение, отношения и смысл конфликта.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этапов эпизода возвращения в художественном тексте.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выступает переломом: оно меняет не только действие, но и эмоциональный фон, отношение персонажей и смысл прежних событий.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героя воспринимается читателем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сначала видит не только человека, но и путь, который он прошёл. Если герой идёт молча и медленно, появляется ощущение усталости, внутренней борьбы и незавершённой истории, которую ещё предстоит понять.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на дороге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Филарет появляется перед другими персонажами, важной становится каждая деталь: взгляд, пауза, короткая реплика. По этим признакам читатель судит, изменился ли герой и можно ли доверять его возвращению.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встречи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значимости эпизода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эпизода заметна не только в событиях, но и в том, как меняется взгляд читателя на героя и его выбор.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функциям эпизода возвращения в литературном анализе; значения условные.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значимым остаётся раскрытие характера: через возвращение становится ясно, кем герой был и каким он стал после испытаний.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теме и идее произведения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Филарета связано с памятью, домом и ответственностью. Оно напоминает, что прошлые поступки не исчезают и продолжают влиять на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помогает понять идею произведения: человек проверяется не только дорогой, но и тем, как его встречают после долгой разлуки.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показывает, как одно событие может изменить отношения между героями. Через встречу становятся заметны доверие, обида, надежда и сомнение.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эпизод возвращения помогает понять произведение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Филарета соединяет сюжет, конфликт и образ героя в одном важном моменте. Через встречу, детали и настроение читатель лучше понимает авторскую позицию и смысл текста.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2026-05-19T03:58:14Z</dcterms:created>
  <dcterms:modified xsi:type="dcterms:W3CDTF">2026-05-19T03:58:14Z</dcterms:modified>
</cp:coreProperties>
</file>