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цивилизации и Африка: общая картина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истории, науки, культуры и взаимодействия древних восточных и африканских народов.
</a:t>
            </a:r>
            <a:endParaRPr lang="en-US" sz="2704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величайших цивилизаций Востока и Африки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возникли в плодородных речных долинах, развивая ирригацию, ремёсла и письменность. Социальные структуры и религия играли ключевую роль в их формировании и укреплении государств.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рек для развития народов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у великих рек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Нил, Тигр, Евфрат, Инд, Хуанхэ и Янцзы давали плодородие и воду для ирригации. Это обеспечивало богатые урожаи и способствовало устойчивому развитию сельского хозяйства.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рек строились крупные города — центры власти, ремёсел и торговли. Государства эти концентрировали политическую и культурную жизнь на их берегах.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Месопотамские города — Ур и Вавилон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славились храмами-зиккуратами и городскими стенами, защищавшими жителей. Здесь зародилась письменность и первые законы, а улицы были центрами торговли и ремёсел.
</a:t>
            </a:r>
            <a:endParaRPr lang="en-US" sz="941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центры — Мемфис и Фивы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городах строились пирамиды и храмы, служившие религиозными и культурными центрами. Фивы стали важной столицей с развитой административной системой.
</a:t>
            </a:r>
            <a:endParaRPr lang="en-US" sz="95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Древнеиндийские Хараппа и Мохенджо-Даро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 продуманным планированием улиц, канализацией и домами. Здесь процветали ремёсла, торговля и сложные социальные структуры.
</a:t>
            </a:r>
            <a:endParaRPr lang="en-US" sz="949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города и архитектурные достижения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и Месопотамии поклонялись множеству богов, объяснявших явления природы и поддерживавших власть царей.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культы предков укрепляли связь поколений, а буддизм и индуизм формировали духовные основы Индии.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системы и их функции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храмы были центром общественной жизни, религиозные праздники организовывали календарь и сплочали общины.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экономики: земледелие и ремёсла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Выращивали пшеницу, рис, просо, хлопок и бобовые, используя ирригацию для повышения урожайности.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включало коров, овец, коз и буйволов, давая пищу, одежду и помощь в работе на полях.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Ремёсленники обрабатывали металлы, изготавливали керамику и текстиль, дополняя сельское хозяйство.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сельскохозяйственного и ремесленного производства обеспечивало процветание и сильную экономику.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509" y="2012504"/>
            <a:ext cx="440958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значение письменности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 в Месопотамии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вид письма, использовавшийся для записи законов, торговых сделок и историй, укреплял административный контроль.
</a:t>
            </a:r>
            <a:endParaRPr lang="en-US" sz="1475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иероглифы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Символическая система, применявшаяся в храмах и гробницах для сохранения знаний и религиозных текстов.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Санскрит в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священных текстов, способствовавший развитию философии, науки и литературы в древней Индии.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иероглифы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письменность, применявшаяся для управления страной, фиксации законов и передач культуры.
</a:t>
            </a:r>
            <a:endParaRPr lang="en-US" sz="14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век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создания одного из первых известных в мире сводов законов, повлиявшего на правовые системы многих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тексты из Месопотамии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закреплял права и обязанности, включал наказания и регулировал торговлю, наследование, обеспечивая справедливость.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маршрут связывал Восток с Европой и Африкой, позволяя перевозить шелк, специи, керамику и драгоценности.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способствовала распространению технологий, религий и даже болезней, объединяя разные народы и культуры.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шелковый путь: связь культур и торговли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Чжоу: культурные сдвиги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1045 г. до н. э. – начало 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Чжоу установила феодальную систему с делением земель между военными вождями.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век до н. э. – расцвет философии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конфуцианства и даосизма оказало глубокое влияние на культуру и управление Китая.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письменности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стандартизация китайских иероглифов позволили эффективно вести государственные дела.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изготавливали ритуальные бронзовые сосуды и совершенствовали производство шелка, поддерживая экономику.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появились важнейшие изобретения, такие как компас для навигации, бумага для письма и фарфор, а также уникальное производство шелка, которое значительно повлияло на экономику и культуру.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была разработана система арифметики, введено понятие числа «ноль» и создана ранняя версия шахмат, игра стимулировала стратегическое мышление и стала частью культурного наследия.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распространялись торговыми путями, включая Великий шелковый путь, и оказали влияние на развитие науки в Европе и арабском мире, изменяя способы образования и хозяйственной деятельности.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научные и технические изобретения Востока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империя Маурьев и ее реформы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Маурьев стала первой, объединившей большую часть индийского субконтинента, обеспечив централизованное управление и развитие инфраструктуры для укрепления государства.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Ахока, один из наиболее известных правителей, активно поддерживал буддизм, продвигая идеи мира и сострадания в политике и обществе, а также вел религиозные реформы.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монета при Маурьях способствовала упрощению торговли и экономическому развитию, а ирригационные системы улучшили сельское хозяйство и обеспечили стабильный урожай.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укрепления коммуникаций империя строила дороги и памятники искусства, отражавшие богатую культуру и политическую мощь Маурьев.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и экономический обмен между восточными государствами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 и Персия активно торговали шелком, специями и товарами роскоши, что способствовало экономическому росту и культурному обмену между этими регионами.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Буддизм, возникший в Индии, распространился в Китай и другие страны, оказав значительное влияние на религиозные и философские традиции Востока.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Керамика, ткани и философские труды вместе с торговцами и миссионерами преодолевали большие расстояния, связывая разные культуры через Великий шелковый путь.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государства Африки: примеры и особенности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— центр монументальной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известен своими пирамидами и системой ирригации, что позволило создать одну из самых устойчивых и развитых древних цивилизаций. Его культурное наследие вдохновляет до сих пор.
</a:t>
            </a:r>
            <a:endParaRPr lang="en-US" sz="833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— мощный морской и торговый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располагался на северном побережье Африки и стал одним из крупнейших торговых центров античности благодаря своим флоту и коммерческим связям с Средиземноморьем.
</a:t>
            </a:r>
            <a:endParaRPr lang="en-US" sz="833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Зимбабве — коренной центр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древняя столица славилась сложной каменной архитектурой и развитой социальной структурой, что подчеркивало высокий уровень организации и культурного развития в Южной Африке.
</a:t>
            </a:r>
            <a:endParaRPr lang="en-US" sz="833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технологические достижения Египта и Африки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 архитектурные шедевры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и сфинкс в Египте демонстрируют высокий уровень инженерного мастерства и архитектуры. Карфагенцы строили прочные крепости и морские суда для защиты и торговли.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 художественная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широко развивались музыкальные традиции, уникальная керамика и металлообработка. Создание папируса и музыкальных инструментов расширили культурное влияние региона.
</a:t>
            </a:r>
            <a:endParaRPr lang="en-US" sz="13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образование в древнеафриканских обществах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медицины в Египте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мумий и использование хирургических инструментов показывают высокий уровень медицинских знаний и практик в древнем Египте.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африканские общества применяли математику для проектирования зданий и вычисления площадей, что помогало в строительстве и планировании.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 обучение в храмах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звёздами использовались для календаря и сельскохозяйственного планирования; обучение проходило преимущественно в храмовых школах.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международные связи древней Африки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экспорта, Африка импортировала пряности, ткани и ремесленные изделия, поддерживая активные экономические связи с Востоком и Средиземноморьем.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золото и слоновая кость оставались ключевыми экспортными товарами, способствующими влиянию Африки на мировой рынок.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исследований международной торговли,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Взаимовлияния: обмен технологиями и культурой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достижения древнего Египта повлияли на строительство в соседних регионах, формируя основу для последующих направлений искусства и инженерии.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буддизма из Индии в Китай стало не только религиозным, но и культурным феноменом, содействующим философской интеграции.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и ремесленные традиции передавались вместе с торговыми товарами, обогащая повседневную жизнь различных народов по пути Великого шелкового пути.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 по обработке металлов, сельскому хозяйству и письменности способствовал развитию технологий и укреплению межкультурных связей между Востоком и Африкой.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раскопки находок, таких как орудия труда и украшения, дают уникальное понимание быта и культуры древних цивилизаций, расширяя историческую картину.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письменных памятников и легенд позволяет уточнять хронологию событий и общественную структуру, дополняя сведения из традиционных источников и археологии.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знаний: методы исследования древности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 наследие древних цивилизаций Востока и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цивилизации и древние африканские государства заложили фундамент мировой культуры, науки и управления, сохранив уважение к традициям и диалогу различных народов.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2026-05-10T23:12:16Z</dcterms:created>
  <dcterms:modified xsi:type="dcterms:W3CDTF">2026-05-10T23:12:16Z</dcterms:modified>
</cp:coreProperties>
</file>