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маленького поселения вырастал большой и крепкий город.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возводили города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появлялись там, где вместе было безопаснее, удобнее и выгоднее жить. Здесь можно было защититься, обменяться товарами, услышать новости и найти дело по умению.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начинали строить города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выбирали место для города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искали воду и пищу: рядом должны были быть река, плодородная земля и удобная переправа, чтобы люди могли жить и снабжать поселение.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смотрели на защиту. Высокий берег, холм или изгиб реки помогали заметить врага раньше и не подпускали его к городу незаметно.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важно было, чтобы рядом были лес, глина, камень и дорога. Эти материалы нужны были для домов, стен и обмена товарами.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строили крепость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будущего города ставили крепость, кремль или цитадель. Здесь возводили стены, башни и ворота, чтобы жители могли укрыться в минуту опасности.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становилась самым важным местом поселения. С неё начинался город, а уже потом вокруг неё вырастали дома, мастерские и улицы.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крепости к большому городу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укреплённое место постепенно превращалось в город.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строили дома и стены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выбирали там, где нужны были прочные стены. Он служил долго, но его было трудно добывать, поднимать и точно укладывать.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было самым доступным материалом: его было легче привезти и быстрее пустить в дело. Но такие постройки могли быстро загореться.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 делали из глины. Его сушили на солнце или обжигали в печи, чтобы получить более крепкий и удобный для кладки материал.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между тесными домами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улицы были узкими, неровными и шумными. Дома ставили близко друг к другу, чтобы внутри стен поместилось больше людей, мастерских и кладовых. После дождя по такой улице было трудно пройти, зато в сухую погоду поднималась пыль столбом.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Мостовая, которая не баловала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ногами лежали камни, галька или деревянные настилы. Шагать по ним было не очень удобно, но это всё же лучше, чем вязнуть в грязи. С обеих сторон улицы тянулись низкие дома и лавки, почти будто прижавшись плечом к плечу.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первые улицы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79217"/>
            <a:ext cx="1116300" cy="99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679217"/>
            <a:ext cx="1116300" cy="992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строил город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Землекопы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расчищали место, копали рвы, ямы под колодцы и готовили землю для стен, домов и дорог.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Плотники и кузнецы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Плотники рубили лес и делали деревянные части построек, а кузнецы ковали инструменты, скобы, петли и ворота.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Каменщики и гончары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Каменщики складывали стены из камня и кирпича, а гончары делали черепицу, посуду и другие нужные вещи для города.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Возчики и водные мастера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Возчики перевозили тяжёлые материалы, а мастера по воде помогали проводить её к колодцам, цистернам и домам.
</a:t>
            </a:r>
            <a:endParaRPr lang="en-US" sz="8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городу была нужна вода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помогала мыть посуду, готовить еду, поить животных и перевозить грузы. Недаром у воды всегда было оживлённо, как на самом весёлом уроке.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воды не хватало, жизнь становилась трудной. Город слабел, людям было сложнее работать и защищаться, а многие дела приходилось откладывать.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город не мог жить долго. Людям нужны были колодцы, каналы, цистерны для дождевой воды и иногда водопроводы, чтобы не бегать с вёдрами слишком далеко.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 площадь — место жизни города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продавали хлеб, ткани, рыбу, соль, посуду и инструменты. Сюда приходили горожане и жители соседних деревень, чтобы обменяться товарами и поговорить.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делал город богатее и оживлённее. Здесь быстро расходились новости, а шум стоял такой, будто весь город решил поговорить одновременно.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 защищали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стены ставили вокруг жилья, чтобы враг не мог ворваться сразу. Они задерживали нападавших и давали жителям время укрыться, а стражникам — подготовиться к обороне.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стенами часто рыли ров, иногда наполняя его водой. Через него было трудно перейти пешком и ещё труднее провести лошадей, телеги и осадные орудия.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башнях и у ворот делали бойницы, чтобы защитники могли наблюдать за дорогой и стрелять по врагу. Узкие проёмы помогали оставаться в безопасности.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въездах ставили ворота и иногда подъемный мост. Если его поднимали, город как будто закрывал дверь на крепкий замок — и вход становился почти невозможным.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появлялись улицы и кварталы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ворот к центру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главные дороги вели от городских ворот к крепости, рынку и площади. По ним было удобно проходить людям, везти воду, товары и строительные материалы.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проезды между домами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жителей становилось больше, между домами появлялись улицы и переулки. Они соединяли разные части города и помогали быстрее добираться до нужного места.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Кварталы по профессиям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люди одной работы селились рядом. Так возникали кварталы кузнецов, гончаров, торговцев и других мастеров, где было легче работать и помогать друг другу.
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 рос за стены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внутри укреплений не хватало места, люди строили дома снаружи. Сначала там появлялись огороды и дворы, а потом — новые улицы, мосты и дороги.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защитить растущий город, иногда возводили ещё одну линию стен или валов. Так поселение постепенно превращалось в большой город с пригородами и новыми кварталами.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правила помогали городу жить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 городе не было беспорядка, определяли, где строить дома, где открывать лавки и как пользоваться общими дорогами. Без правил улицы быстро превратились бы в путаницу.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следили за колодцами, воротами и мостовыми. Если вода загрязнялась или проходы загораживали, жителям становилось труднее жить, а город терял удобство и чистоту.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заботились о пожарах. Деревянные дома могли вспыхнуть очень быстро, поэтому в городе запрещали опасные костры и старались держать воду и песок под рукой.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строился большой город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строительства показывает, как небольшое поселение превращалось в большой и удобный город.
</a:t>
            </a:r>
            <a:endParaRPr lang="en-US" sz="10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13250"/>
            <a:ext cx="609300" cy="54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295523"/>
            <a:ext cx="609300" cy="54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49275"/>
            <a:ext cx="609300" cy="541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города отличались друг от друга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жили торговлей и связями с другими землями. В гавани приходили корабли, а на берегу было много складов, причалов и мастерских для мореплавателей.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города стояли у рек, чтобы перевозить грузы и ловить рыбу. Вода помогала и в жизни, и в торговле, а ещё облегчала путь к соседним поселениям.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часто строили крепкие стены и выбирали места рядом с камнем или рудой. Высота помогала защищаться, а камень был удобен для прочных построек.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и ремесленные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городах было больше рынков, в других — мастерских и складов. Каждый город развивался по-своему, в зависимости от дорог, воды, природы и занятий жителей.
</a:t>
            </a:r>
            <a:endParaRPr lang="en-US" sz="7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делали город живым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не бывает пустым и тихим, если в нём кипит работа. Купцы привозят товары, ремесленники делают нужные вещи, а на улицах сразу становится оживлённо и шумно.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Стражники следят за порядком, дети бегают по дворам, а взрослые трудятся и помогают друг другу. Благодаря жителям город растёт, крепнет и не превращается в скучную коробку.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 древних строителей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поднимали тяжёлые камни с помощью блоков, лесов и рычагов. Это была настоящая работа команды: один человек тут не справился бы, даже если бы очень старался.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умели точно измерять землю и отмечать, где будут стены, ворота и улицы. Без этого дом мог встать криво, а весь город — запутаться.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учитывали ветер, воду и солнце. Так дома ставили в удобных местах, чтобы их не размывало, не разрушало и чтобы в улицах было светло и удобно.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старые города важны сегодня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старым городам можно узнать, чем торговали жители, где они работали и как защищали свой дом. Каждая улица и каждый камень умеют рассказывать историю.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города показывают, как из маленького поселения вырос большой центр. Они бережно хранят память о труде людей и напоминают, что у городов тоже есть своя судьба.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стены, башни и площади помогают увидеть, как жили люди много лет назад. Это как подсказки из прошлого, только без пыли на домашнем задании.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увидели, как из удобного места, крепости, улиц и рынка вырастал большой город. Его создавали люди, и именно их труд делал жизнь безопаснее, удобнее и интереснее.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строится шаг за шагом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2026-05-21T08:52:15Z</dcterms:created>
  <dcterms:modified xsi:type="dcterms:W3CDTF">2026-05-21T08:52:15Z</dcterms:modified>
</cp:coreProperties>
</file>