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эволюции животных: как наука узнаёт историю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животные менялись на протяжении миллионов лет?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биология объясняет происхождение животных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показывает, как в популяциях накапливаются полезные изменения. Биологи изучают её по ископаемым, ДНК, строению тела и наблюдаемым изменениям в природе, чтобы понять родство разных групп животных.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остатки как летопись прошлого
</a:t>
            </a:r>
            <a:endParaRPr lang="en-US" sz="2854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 природа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бывают разными: кости, зубы, раковины, отпечатки и даже следы на древнем грунте. Они позволяют восстановить, как выглядели животные, жившие очень давно.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расположен слой породы, тем древнее находки. В старых слоях чаще встречаются более простые формы, а в молодых — организмы, похожие на современных.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сравнить находки из разных слоёв, видно, что живой мир менялся не сразу. Новые признаки появлялись понемногу, а старые формы долго существовали рядом с ними.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без 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работают как природная летопись. По ним учёные узнают, какие животные жили раньше, как они менялись и какие линии развития исчезли, а какие сохранились до наших дней.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 у животных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генов помогает увидеть родство даже тогда, когда внешне животные сильно отличаются.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родство, тем больше совпадений в ДНК; это делает генетические данные особенно надёжным доказательством.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значения из учебных примеров сравнительной генетики.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археоптерикса были перья и крылья, но рядом с ними сохранялись зубы, длинный хвост и другие древние черты. Такая смесь признаков помогает понять, как постепенно формировались птицы.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 — не совсем птица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 сочетала признаки рыб и первых земноводных: у неё ещё были черты водного образа жизни, но появились элементы, полезные для передвижения на суше. Это показывает, как важны переходные формы.
</a:t>
            </a:r>
            <a:endParaRPr lang="en-US" sz="972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Ихтиостега — шаг к суше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 не являются «смешанными случайно». Они показывают, что новые группы животных возникали не мгновенно, а через последовательные изменения, когда одни признаки сохранялись, а другие постепенно появлялись.
</a:t>
            </a:r>
            <a:endParaRPr lang="en-US" sz="859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находки ценны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формы: признаки двух групп в одном организме
</a:t>
            </a:r>
            <a:endParaRPr lang="en-US" sz="20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передних конечностей у разных животных
</a:t>
            </a:r>
            <a:endParaRPr lang="en-US" sz="2347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общий план строения, но каждая конечность приспособлена к своей задаче.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схема костей указывает на общее происхождение, а различия в функции — на приспособление к разным условиям жизни.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сравнительной анатомии животных.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 общий план строения
</a:t>
            </a:r>
            <a:endParaRPr lang="en-US" sz="2748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происхождение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возникают из одной и той же исходной структуры у предков, поэтому их сходство связано не с функцией, а с наследованием общего плана строения.
</a:t>
            </a:r>
            <a:endParaRPr lang="en-US" sz="121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конечность может быть крылом, ластом, лапой или рукой. При этом основные кости остаются похожими, хотя животные используют их для полёта, плавания, ходьбы или хватания.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план — много вариантов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основа строения показывает, что эволюция не создаёт всё заново. Она изменяет уже имеющийся организм, подстраивая его части под новые условия среды и образ жизни.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родства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разных животных сохраняется общий набор костей, это значит, что у них был общий предок. Такое сходство гораздо важнее внешнего вида и помогает восстановить родственные связи.
</a:t>
            </a:r>
            <a:endParaRPr lang="en-US" sz="11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зародышей у разных животных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стадиях развития эмбрионы рыб, птиц, рептилий и млекопитающих похожи: у них заметны общая форма тела, хвост и жаберные дуги.
</a:t>
            </a:r>
            <a:endParaRPr lang="en-US" sz="1059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зародыша одни признаки уменьшаются, а другие становятся заметнее. Начинают формироваться особенности, характерные только для своей группы животных.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изменения
</a:t>
            </a:r>
            <a:endParaRPr lang="en-US" sz="855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этап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моменту рождения или вылупления различия становятся хорошо видны. Эмбрионы приобретают черты взрослых особей, и сходство между группами уже не так заметно.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появляются новые признаки у животных
</a:t>
            </a:r>
            <a:endParaRPr lang="en-US" sz="281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и природный отбор приводят к появлению новых признаков.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4861" y="1534975"/>
            <a:ext cx="2712729" cy="29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китов: путь от суши к воде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31477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предки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предки китов жили на суше и передвигались по земле. Со временем они стали чаще использовать водоёмы, где было больше пищи и меньше конкуренции с другими животными.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31664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жизни в воде стали полезны более обтекаемое тело и изменения в конечностях. Задние ноги постепенно уменьшались, а передние конечности превращались в удобные органы для плавания.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36096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китов формировались особенности, помогающие жить в воде: мощное движение хвоста, гладкая форма тела и способность долго двигаться без выхода на сушу.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838039" y="1828501"/>
            <a:ext cx="1358400" cy="23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китов показывает, что крупные изменения происходят не сразу. Переход от суши к воде шёл миллионы лет, и каждое новое приспособление делало жизнь в океане более успешной.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сравнения как доказательство родства
</a:t>
            </a:r>
            <a:endParaRPr lang="en-US" sz="238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белки сравнивают у разных животных, чтобы точнее определить их родство и уточнить выводы, сделанные по внешнему строению.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различий в ДНК, тем ближе родство. Генетические данные хорошо согласуются с анатомией и палеонтологией.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сравнительной генетики; обобщённые значения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Рудиментарные органы — следы прошлого в строении тела
</a:t>
            </a:r>
            <a:endParaRPr lang="en-US" sz="1992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Костыли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когда-то выполняли важную функцию, а теперь сохранились в изменённом виде. Они помогают учёным понять, как менялся организм и какие признаки были полезны предкам.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китов и птиц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китов сохранились кости таза, хотя задние конечности им уже не нужны для жизни в воде. У страусов остались слабые крылья, которые не подходят для полёта.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у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Копчик и аппендикс у человека не исчезли полностью, хотя их роль стала гораздо меньше. Это показывает, что современные люди унаследовали строение от древних предков.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не возникают случайно: они сохраняются, если не мешают выживанию. Поэтому такие органы служат важным напоминанием о прошлом животных и об их постепенном изменении.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приспособлений животных к среде обитания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животных полезные признаки соответствуют условиям среды. Это помогает им добывать пищу, защищаться и успешно размножаться.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общеизвестные примеры приспособлений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 тела помогает животным жить в холоде, в пустыне, под землёй и в воде.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71330"/>
            <a:ext cx="754800" cy="60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эволюция в наше время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
</a:t>
            </a:r>
            <a:pPr algn="ctr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быстро приспосабливаются к антибиотикам. Выживают те, у кого случайно возникли полезные изменения, поэтому со временем лекарство становится менее эффективным.
</a:t>
            </a:r>
            <a:endParaRPr lang="en-US" sz="11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насекомых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могут становиться устойчивыми к ядам, которые раньше хорошо действовали. Это результат отбора: в популяции сохраняются особи, способные пережить обработку.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городе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городских животных меняются поведение, окраска и способы поиска пищи. Они учатся использовать новые источники еды и лучше приспосабливаются к шумной среде.
</a:t>
            </a:r>
            <a:endParaRPr lang="en-US" sz="129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не закончилась в прошлом. Она продолжается и сегодня, потому что живые организмы всё время сталкиваются с новыми условиями и должны к ним приспосабливаться.
</a:t>
            </a:r>
            <a:endParaRPr lang="en-US" sz="12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лошадь за миллионы лет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менялись не только конечности, но и зубы: животное лучше приспосабливалось к более жёсткой растительной пище.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пальцев и изменение строения тела отражают переход к быстрому бегу по открытым пространствам.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 о эволюции лошади; учебные обобщения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легко теряется среди тонких веток: его вытянутое тело, неподвижная поза и окраска делают его почти незаметным. Такая маскировка помогает избежать встречи с хищником и спокойно дождаться ночи.
</a:t>
            </a:r>
            <a:endParaRPr lang="en-US" sz="1411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Палочник среди веток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бабочек рисунок крыльев совпадает с цветом коры, листьев или сухой травы. Если насекомое сидит неподвижно, его трудно заметить, а значит, у него больше шансов выжить и оставить потомство.
</a:t>
            </a:r>
            <a:endParaRPr lang="en-US" sz="1411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на фоне листа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и маскировка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похожие признаки не всегда означают близкое родство
</a:t>
            </a:r>
            <a:endParaRPr lang="en-US" sz="2065" dirty="0"/>
          </a:p>
        </p:txBody>
      </p:sp>
      <p:sp>
        <p:nvSpPr>
          <p:cNvPr id="9" name="Text 2"/>
          <p:cNvSpPr txBox="1"/>
          <p:nvPr/>
        </p:nvSpPr>
        <p:spPr>
          <a:xfrm>
            <a:off x="2992775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признаки могут появляться у разных животных, если они живут в одинаковых условиях. В воде выгодны обтекаемое тело, плавники и быстрые движения, поэтому такие черты возникают независимо.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68570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сходство называют конвергенцией. Оно возникает, когда разные группы животных приспосабливаются к одной и той же среде, а не наследуют одинаковые признаки от общего предка.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0673" y="1174275"/>
            <a:ext cx="1780500" cy="32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 дельфины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акулы и дельфина похожая форма тела, но это не делает их близкими родственниками. Акула относится к рыбам, а дельфин — к млекопитающим, и их происхождение различно.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доказательства эволюции особенно убедительны
</a:t>
            </a:r>
            <a:endParaRPr lang="en-US" sz="223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сильным считается не один факт, а совпадение сразу нескольких независимых линий доказательств, подтверждающих друг друга.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палеонтология, генетика и анатомия дают одинаковый вывод, вероятность ошибки становится очень низкой.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биологии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85100" y="1146080"/>
            <a:ext cx="2958900" cy="28924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доказательства эволюции животных
</a:t>
            </a:r>
            <a:endParaRPr lang="en-US" sz="2203" dirty="0"/>
          </a:p>
        </p:txBody>
      </p:sp>
      <p:sp>
        <p:nvSpPr>
          <p:cNvPr id="11" name="Text 2"/>
          <p:cNvSpPr txBox="1"/>
          <p:nvPr/>
        </p:nvSpPr>
        <p:spPr>
          <a:xfrm>
            <a:off x="788925" y="12071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Ископаемая летопись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показывают, какие животные жили раньше и как постепенно менялись их признаки. По слоям горных пород можно проследить последовательность развития живого мира.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88925" y="21088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органов говорит о родстве разных групп животных. Если части тела устроены похоже, это часто означает общее происхождение, даже при разных функциях.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88925" y="30105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позволяет увидеть, насколько близки виды. Чем больше совпадений в генах, тем ближе родство и тем точнее можно восстановить эволюционные связи.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88925" y="3912250"/>
            <a:ext cx="52689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природе показывают, что эволюция продолжается и сейчас. Новые признаки появляются, закрепляются и помогают животным выживать в изменяющихся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животных: одна история, подтверждённая множеством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Ископаемые, строение тела, эмбрионы, ДНК и наблюдения в природе складываются в единую картину. Они показывают, что животные имеют общих предков и продолжают изменяться.
</a:t>
            </a:r>
            <a:endParaRPr lang="en-US" sz="379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2026-05-29T19:01:18Z</dcterms:created>
  <dcterms:modified xsi:type="dcterms:W3CDTF">2026-05-29T19:01:18Z</dcterms:modified>
</cp:coreProperties>
</file>