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Есенин: поэт русской деревни, любви и трагического века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родной земли, искренней любви и глубокого исторического надлома.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 эпоха перемен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вошёл в литературу в время, когда старая Россия стремительно менялась. Революции, война и культурные поиски Серебряного века сформировали его темы, интонацию и особую привязанность к народной традиции.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Константинове: истоки поэтического мира
</a:t>
            </a:r>
            <a:endParaRPr lang="en-US" sz="1758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1895: рождение в Константинове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октября 1895 года Сергей Есенин родился в селе Константиново Рязанской губернии в крестьянской семье. С ранних лет он был окружён деревенским укладом и природой Оки.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 и семейная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детства поэт провёл в доме деда по матери. Там он слышал народные песни, сказки, духовные стихи и живую крестьянскую речь, ставшую основой его образности.
</a:t>
            </a:r>
            <a:endParaRPr lang="en-US" sz="1367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темы родной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труд, православные праздники и знакомый пейзаж вошли в его раннюю лирику как устойчивые символы России. Именно отсюда выросло его особое чувство связи с родиной.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1912 году Есенин приехал в Москву, где работал в типографии и учился в Народном университете имени Шанявского. Этот опыт дал ему доступ к литературной среде и помог быстрее выйти за пределы деревенского круга.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учёба и работа рядом с книгой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1915 году поэт оказался в Петрограде и вскоре познакомился с ведущими литераторами столицы. Его стихи сразу выделились естественной интонацией, и молодого автора заметили как самостоятельный голос.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Петроград: встреча с признанием
</a:t>
            </a:r>
            <a:endParaRPr lang="en-US" sz="1242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Есенин легко узнаётся по фотографиям 1910-х годов: открытое лицо, мягкий взгляд, простая одежда. На фоне Константинова, московских улиц и литературного Петербурга особенно ясно виден его путь из деревни в большую культуру.
</a:t>
            </a:r>
            <a:endParaRPr lang="en-US" sz="96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пути поэта
</a:t>
            </a:r>
            <a:endParaRPr lang="en-US" sz="1409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литературной славе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«Радуница» закрепил за Есениным репутацию певца крестьянской России. В нём слышны фольклорные интонации, мягкая лексика и спокойная, доверительная манера разговора с читателем.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 строится на образах берёз, полей, дорог, неба и сезонных перемен. Простые картины природы у Есенина не описывают мир со стороны, а словно проживаются изнутри.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запоминаются мелодичностью, ясной зрительной пластикой и ощущением единства человека с природой. Даже короткая строка у него звучит как песня и сохраняет эмоциональную точность.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книги и поэтический голос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тем меняется от светлой гармонии к всё более напряжённому переживанию времени и себя.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тематические линии лирики Есенина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его поэзии — родина и природа; позднее усиливаются мотивы утраты, одиночества и исторической тревоги.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поэтического корпуса Сергея Есенина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2415515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012" y="4178821"/>
            <a:ext cx="28087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 революция: надежда и разочарование
</a:t>
            </a:r>
            <a:endParaRPr lang="en-US" sz="2275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революция казалась Есенину шансом на справедливое переустройство жизни. В его ранней реакции чувствуется вера в очищение мира и возможность нового начала.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обновления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скоро в стихах усилилось ощущение разрушения привычной деревенской России. Поэт видит не только перемены, но и болезненный распад устойчивого жизненного порядка.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Ломка старого уклада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1918–1922 годах интонация становится напряжённой и тревожной. История у Есенина всё чаще воспринимается как сила, которая ломает человека и лишает его внутренней опоры.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насилие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поэта важным становится вопрос, что теряет человек, когда меняется страна. В его стихах этот конфликт превращается в личную драму, а не в отвлечённый лозунг.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исторического перелома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Сергея Есенина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Прижизненные издания Сергея Есенина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книги показывают, как от светлой крестьянской лирики поэт приходит к трагическому самоощущению.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от ранней гармонии к позднему кризису видно уже по названиям и смысловым центрам этих текстов.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лирика: чувство, ревность и утрата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Есенина всегда переживается остро и предельно лично. В его стихах нежность почти сразу соседствует с тревогой, ревностью и ощущением хрупкости близости.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поэта связана с несколькими яркими отношениями, но в лирике частная история превращается в общий образ любви как сложного и уязвимого чувства.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сильны у него мотивы раскаяния и внутренней неустойчивости. Герой словно не успевает сохранить то, что было дорого, и потому говорит с болью и самообвинением.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стихах любовь всё чаще сопряжена с разрывом и утратой гармонии. Это уже не только чувство, но и способ показать человеческую незащищённость.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в поэзии Есенина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Русь как живая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у Есенина — это не абстрактное понятие, а узнаваемый мир изб, церквей, дорог и полей. Он показывает деревню как пространство жизни, памяти и духовной опоры.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язык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луг, хлебное поле и небо над деревней у него становятся знаками устойчивости и красоты. Через эти образы поэт передаёт не только пейзаж, но и своё чувство принадлежности к России.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лирического героя Есенина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в поэзии Есенина показывает, как менялись его интонация, образный строй и отношение к родине, любви и времени.
</a:t>
            </a:r>
            <a:endParaRPr lang="en-US" sz="9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строит стих на фольклорных повторах, песенной интонации и разговорной лексике, поэтому его строки звучат естественно и легко запоминаются даже при сложной эмоциональной нагрузке.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ритм опирается на четкую строфику, внутренние созвучия и выразительный звуковой рисунок; мелодика стиха помогает передавать нежность, тревогу, признание и скрытую драму.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слова у Есенина обретают символическую силу: береза, дорога, поле, ветер и храм становятся не просто деталями пейзажа, а носителями памяти и чувства.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Есенина: язык, ритм, образность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не копировал источники, а перерабатывал их в собственный голос, где народная образность соединяется с культурой модернизма и высокой классической традицией.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влияния и художественные связи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и песенная стихия стали основой его стиля, а литература Серебряного века расширила диапазон тем, интонаций и художественного самосознания.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С. А. Есенина; литературоведческие обобщения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1920-х годов Есенин оказался рядом с имажинистами, разделяя их интерес к яркому образу, неожиданному сопоставлению и метафорической плотности стиха.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Имажинизм и литературные споры 1920-х годов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его поэзия не сводилась к эстетической игре: за эффектной формой всегда стояли личная исповедь, боль разрыва и чувство исторической тревоги.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имажинизма усиливали публичность Есенина, но одновременно показывали его независимость: он сохранял собственную тему деревни, памяти и внутреннего надлома.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есенинский образ нельзя назвать чисто имажинистским: он сочетает декоративную выразительность с глубоко пережитым содержанием и сильной эмоциональной правдой.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1922–1923 годов открыли Есенину иной мир — большие города, быстрый ритм улиц, витрины, гостиницы и механизированную повседневность. На фоне этой среды особенно заметным становится его интерес к родной России и к утраченной простоте деревенской жизни.
</a:t>
            </a:r>
            <a:endParaRPr lang="en-US" sz="922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глазами поэта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с Айседорой Дункан сделал поэта героем газетных заголовков и светских разговоров. Контраст их биографий, языков и культур усиливал внимание публики, а сама история воспринималась как символ столкновения разных эпох и художественных миров.
</a:t>
            </a:r>
            <a:endParaRPr lang="en-US" sz="953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Союз, о котором говорили все
</a:t>
            </a:r>
            <a:endParaRPr lang="en-US" sz="1375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Есенина и Дункан, а также кадры Парижа, Берлина и Нью-Йорка начала 1920-х годов помогают увидеть не только личную историю, но и напряжение времени. В этих образах соединяются известность, движение и чувство внутренней чуждости.
</a:t>
            </a:r>
            <a:endParaRPr lang="en-US" sz="1028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как свидетельство эпохи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Зарубежные поездки и брак с Айседорой Дункан
</a:t>
            </a:r>
            <a:endParaRPr lang="en-US" sz="18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Сергея Есенина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С. А. Есенина; хронологические справочники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помогают увидеть, как менялись жизненный путь поэта и этапы его творчества.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поэта укладывается в короткую, но очень насыщенную траекторию: от сельского истока к всероссийской известности и затем к трагическому финалу.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стихах Есенина исчезает прежняя прозрачность деревенского мира, а личное переживание становится более резким, сдержанным и напряженным.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лирика: усиление трагических мотивов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смещение от образов цельности к мотивам внутреннего распада: именно это определяет трагическую силу позднего Есенина.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С. А. Есенина; литературоведческий анализ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обстоятельства смерти
</a:t>
            </a:r>
            <a:endParaRPr lang="en-US" sz="2192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372625" y="3673225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1925: ухудшение состояния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жизни у Есенина обострились болезни, усилились депрессивные состояния и зависимость от алкоголя. Это отразилось и на его самочувствии, и на творческой устойчивости.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024125" y="1556725"/>
            <a:ext cx="27639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Посмертная биография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смерти вызвали споры и домыслы, которые не исчезли до сих пор. Именно поэтому финал жизни поэта остается частью его литературной легенды.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176233" y="2618942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декабря 1925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Ленинграде, в гостинице «Англетер», Сергей Есенин умер. Эта дата стала одной из самых трагических в истории русской поэзии XX 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3317388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 школьном изучении и современной культуре
</a:t>
            </a:r>
            <a:endParaRPr lang="en-US" sz="1997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Есенина изучают как важный пример лирики Серебряного века, где народная традиция соединяется с личной исповедальностью и ясной образностью.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тексты поэта получили музыкальное звучание и вошли в репертуар исполнителей, потому что его ритм и интонация особенно естественно переходят в песню.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культура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Есенина стали основой спектаклей, радиопостановок и киноинтерпретаций, где сильнее всего раскрываются драматизм и эмоциональная напряженность его поэзии.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 экран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остается узнаваемым благодаря простоте языка и глубине чувства: его читают и подростки, и взрослые, находя в стихах личный отклик на тему памяти и утраты.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для разных поколений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Есенин остается современным
</a:t>
            </a:r>
            <a:endParaRPr lang="en-US" sz="2153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соединил народную образность, личную исповедальность и чувство исторического перелома. Поэтому его стихи и сегодня говорят о любви, утрате, памяти и хрупкости человека очень прямо и убедительно.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2026-05-20T01:44:58Z</dcterms:created>
  <dcterms:modified xsi:type="dcterms:W3CDTF">2026-05-20T01:44:58Z</dcterms:modified>
</cp:coreProperties>
</file>