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 — царство живой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грибов скрывает больше, чем кажется на первый взгляд.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рядом с нами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можно встретить в лесной подстилке, почве, на продуктах и даже в дрожжах. Это отдельная группа живых организмов, связанная с природой, питанием и безопасностью.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Грибы: не растения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03000" y="1123102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зелёного пигмента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грибов нет хлорофилла, поэтому они не могут сами создавать органические вещества под действием света, как зелёные растения.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03000" y="2485927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Питаются готовым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получают питание из готовой органики: всасывают растворённые вещества из почвы, древесины, остатков растений и животных.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03000" y="3848752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Любят влажные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особенно хорошо растут там, где есть влага, тепло и разлагающиеся остатки организмов, которые служат им источником пищи.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3594" y="1180190"/>
            <a:ext cx="309900" cy="247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82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94169" y="1155650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грибы — отдельное царство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 передвигаются и не заглатывают пищу, поэтому их нельзя отнести к животным, хотя они тоже питаются готовыми веществами.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Отдельная группа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этих признаков показывает, что грибы не вписываются ни в царство растений, ни в царство животных.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состав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грибов содержит хитин — вещество, характерное также для наружного покрова насекомых.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есть хлорофилл и фотосинтез, а у грибов этих признаков нет, поэтому их образ жизни устроен иначе.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гриба: видимое и скрытое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45100" y="1125775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 — это основная часть гриба. Он скрыт в почве или внутри субстрата и образует разветвлённую сеть, через которую гриб получает питание.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00" y="2385148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Гифы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Гифы — тонкие нити, из которых построен мицелий. Они растут в разные стороны, проникают в среду и всасывают воду с растворёнными веществами.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5100" y="3644524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Плодовое тело и споры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Плодовое тело — заметная часть гриба, а споры помогают ему размножаться и расселяться на новые территории, иногда на большие расстояния.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1431" y="1394275"/>
            <a:ext cx="2363788" cy="23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 как подземная сеть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960550" y="14015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землёй мицелий может разрастаться намного шире, чем видимая шляпка. Именно он обеспечивает гриб почти всей необходимой пищей и водой.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960550" y="26367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в среде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Нити мицелия пронизывают почву, древесину или другой субстрат и работают как сеть, собирающая растворённые вещества из окружающей среды.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0550" y="38719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Видимая верхушка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Плодовое тело нужно в основном для образования спор. Оно заметно нам, но составляет лишь небольшую часть организма гриба.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848908"/>
            <a:ext cx="3887700" cy="12406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группы грибов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сильно различаются по строению и образу жизни. Таблица помогает сравнить самые известные группы и увидеть, как они связаны с повседневной жизнью.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групп разные внешние формы, но все они относятся к грибам и питаются готовыми веществами.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0094" y="3032075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157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34306" y="3032075"/>
            <a:ext cx="259875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 повседневной жизни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Плесень на хлебе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хлебе плесень сначала выглядит как маленькое пятно, а затем быстро разрастается. Это признак того, что в продукте появились условия для роста гриба.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365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на столе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Шампиньоны и другие съедобные грибы собирают в лесу и выращивают на фермах. Их ценят как продукт питания.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30930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в тесте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не образуют заметной шляпки, но помогают тесту подниматься. Их используют в выпечке, потому что они вызывают брожение.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30930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в деле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участвуют не только в еде: некоторые из них используют в промышленности и медицине, где нужны их особые свойства.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Споры: способ расселения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очень малы, поэтому их легко уносит воздух и вода. Так грибы быстро заселяют новые места, если условия становятся благоприятными.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 спор есть несколько путей расселения; в природе они часто работают вместе.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«Грибы»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способа размножения есть у многих грибов.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грибов чередуются быстрый рост и обмен наследственной информацией, поэтому вид может и расселяться, и приспосабливаться.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споры к новым спорам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жизненного цикла плесени на хлебе при влажности и тепле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спора способна дать начало новому разрастанию плесени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показывает, что гриб может очень быстро захватить всю поверхность продукта, если рядом есть влага и питание.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«Грибы»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подстилка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лесной подстилке опавшие листья не исчезают сами. Их постепенно разбирают грибы, превращая твёрдые остатки в вещества, которые снова могут использовать растения.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пень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старом пне мицелий проникает в древесину и делает её мягче. Так дерево не просто разрушается, а возвращает вещества в почву и поддерживает её плодородие.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сеть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землёй грибная сеть соединяет разные участки почвы. Она помогает веществам переходить от мёртвых остатков к новым растениям, поддерживая круговорот в природе.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грибы поддерживают круговорот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микориза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3283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у корней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растения оплетаются гифами гриба, и между ними начинается обмен. Такой союз особенно полезен там, где в почве мало влаги или минеральных веществ.
</a:t>
            </a:r>
            <a:endParaRPr lang="en-US" sz="1373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2636725"/>
            <a:ext cx="3283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для гриба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получает от растения сахара, которые растение создаёт на свету. Это питание помогает мицелию расти и продолжать работу в почве.
</a:t>
            </a:r>
            <a:endParaRPr lang="en-US" sz="1373" dirty="0"/>
          </a:p>
        </p:txBody>
      </p:sp>
      <p:sp>
        <p:nvSpPr>
          <p:cNvPr id="11" name="Text 4"/>
          <p:cNvSpPr txBox="1"/>
          <p:nvPr/>
        </p:nvSpPr>
        <p:spPr>
          <a:xfrm>
            <a:off x="703000" y="3871925"/>
            <a:ext cx="3283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растению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Растение, в ответ, легче добывает воду и соли из почвы. Поэтому микориза помогает деревьям и травам лучше приживаться и становиться сильнее.
</a:t>
            </a:r>
            <a:endParaRPr lang="en-US" sz="13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66417"/>
            <a:ext cx="309900" cy="275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004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82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7719" y="1166417"/>
            <a:ext cx="309900" cy="2754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 жизни человека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ведут себя как паразиты: они поселяются на другом организме и ослабляют его. Из-за этого растения, животные и человек могут заболевать.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 грибы, которые мы собираем в лесу или выращиваем на фермах. Они входят в рацион как питательный продукт, но требуют внимательного выбора.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участвуют в создании пищи: дрожжи делают тесто пышным, а некоторые виды помогают получать напитки брожения. Без них привычные продукты были бы другими.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грибы полезны человеку в медицине. Из них получают антибиотики и ферменты, которые помогают лечить болезни и использовать природные процессы в промышленности.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6500" y="1267928"/>
            <a:ext cx="6778200" cy="216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 риски для человека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мир грибов приносит и пользу, и проблемы. Важно видеть обе стороны и помнить о безопасности продуктов.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полезны в еде, медицине и производстве, но отдельные виды вызывают порчу продуктов, аллергию и заболевания.
</a:t>
            </a:r>
            <a:endParaRPr lang="en-US" sz="1124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теме «Грибы»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9525" y="12278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вести себя безопасно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268145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трогать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Незнакомые грибы нельзя пробовать на вкус или нюхать близко. Даже небольшой контакт с ядовитым видом может быть опасен для здоровья.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30211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53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стоит собирать гриб без взрослого, если есть сомнение в виде. У многих съедобных и ядовитых грибов внешность похожа, а ошибка может быть серьёзной.
</a:t>
            </a:r>
            <a:endParaRPr lang="en-US" sz="1240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333614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Порченные 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Плесень на хлебе, фруктах и варенье тоже опасна. Такой продукт нельзя есть: гриб уже распространился внутри, даже если пятно видно только снаружи.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4370148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после прогулки
</a:t>
            </a:r>
            <a:pPr algn="l" indent="0" marL="0">
              <a:lnSpc>
                <a:spcPct val="100000"/>
              </a:lnSpc>
              <a:buNone/>
            </a:pPr>
            <a:r>
              <a:rPr lang="en-US" sz="55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полезно мыть руки и не приносить домой неизвестные находки. Это помогает избежать случайного контакта с аллергенами и спорами.
</a:t>
            </a:r>
            <a:endParaRPr lang="en-US" sz="12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1431" y="1394275"/>
            <a:ext cx="2363788" cy="23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части гриба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960550" y="14015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 сеть внизу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Нижняя часть рисунка обычно показывает мицелий. Он выглядит как сеть тонких нитей в почве, древесине или другом субстрате и занимает гораздо больше места, чем кажется.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960550" y="26367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Заметь споры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точки или пыльца на схеме — это споры. Они легко переносятся ветром, водой и животными, поэтому помогают грибу расселяться на новые места.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0550" y="38719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Шляпка и ножка — это только плодовое тело. Его видно глазами, но основная жизнь гриба идёт скрыто, внутри почвы или другого материала.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себя: 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опорные идеи темы: питание, строение и роль в природе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 — маленькие, но очень важные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 — не просто шляпки в лесу, а важные помощники и иногда опасные соседи. Они скрыты в мицелии, участвуют в круговороте веществ и требуют внимательного отношения.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2026-07-26T12:43:25Z</dcterms:created>
  <dcterms:modified xsi:type="dcterms:W3CDTF">2026-07-26T12:43:25Z</dcterms:modified>
</cp:coreProperties>
</file>