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они такие и чем удивляют природа?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позвоночные встречаются почти всюду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поддерживает тело, помогает двигаться и защищает спинной мозг. Внутренний скелет растёт вместе с животным, поэтому позвоночные могут быть и крошечными, и огромными — от лягушек до китов и слонов.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тела позвоночных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туловище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позвоночных можно увидеть голову и туловище. Голова нужна для чувств и питания, а туловище соединяет важные части тела и помогает животному сохранять форму.
</a:t>
            </a:r>
            <a:endParaRPr lang="en-US" sz="1041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позвоночных есть глаза, уши, ноздри и рот. С их помощью животные замечают опасность, находят пищу и понимают, что происходит вокруг.
</a:t>
            </a:r>
            <a:endParaRPr lang="en-US" sz="1188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позвоночных есть лапы, у других — плавники или крылья. Эти части тела помогают по-разному передвигаться: бегать, плавать, прыгать или летать.
</a:t>
            </a:r>
            <a:endParaRPr lang="en-US" sz="1188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тела находятся череп, позвоночник и рёбра. Такой скелет служит опорой, защищает важные органы и делает движения более точными и сильными.
</a:t>
            </a:r>
            <a:endParaRPr lang="en-US" sz="1188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есть зубы, клюв, чешуя или перья. Такие особенности помогают добывать пищу, защищаться и жить в своём доме без лишних хлопот.
</a:t>
            </a:r>
            <a:endParaRPr lang="en-US" sz="11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жители воды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хвост помогают рыбам поворачивать, тормозить и быстро плыть вперёд. Благодаря им рыба ловко меняет направление, словно маленькая водная ракета.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жабрами, поэтому им не нужен воздух с поверхности. Вода проходит через жабры, и животное получает из неё кислород, как будто пьёт его из воды.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многих рыб покрыто чешуёй и слизью, поэтому оно легче скользит в воде. Щука, окунь, карась и акула — знакомые представители этой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рыбы приспособлены к жизни в воде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рыбы тело обычно вытянуто и гладко обтекается водой. Такая форма уменьшает сопротивление и помогает быстро плыть, не тратя лишних сил на каждый гребок.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костных рыб есть плавательный пузырь. Он помогает удерживаться на нужной глубине, чтобы рыба могла спокойно плыть вверх, вниз или оставаться почти неподвижной.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замечает колебания воды и движения рядом. Благодаря ей рыба чувствует приближение добычи, соседей и даже опасность, словно у неё есть водный радар.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жизнь и в воде, и на суше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умеют жить и в воде, и на суше. Они часто начинают жизнь в воде, а потом выходят на берег, где продолжают расти и двигаться.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жабы, тритоны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лягушки, жабы и тритоны. Все они любят прятаться у воды, под камнями или в траве, где можно спокойно отдохнуть и не перегреться.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земноводных тонкая и влажная. Через неё тоже проходит дыхание, поэтому им нужны сырые места, а сухой жаркий воздух им совсем не по душе.
</a:t>
            </a:r>
            <a:endParaRPr lang="en-US" sz="11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Лягушка: маленький прыгун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703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икры выходит головастик. У него есть хвост и жабры, а лапок ещё нет, поэтому он больше похож на маленького водного малыша.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лягушки начинается в воде. Она откладывает икру, и из неё появляются крошечные детёныши, которым предстоит пройти удивительные превращения.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758812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лапок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 головастика вырастают лапки, а хвост становится всё короче. Так он готовится к жизни на суше и начинает походить на взрослую лягушку.
</a:t>
            </a:r>
            <a:endParaRPr lang="en-US" sz="1013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Ловкий охотник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лягушка ловит насекомых длинным липким языком. А ещё она умеет прыгать так далеко, что иногда кажется настоящим чемпионом по прыжкам.
</a:t>
            </a:r>
            <a:endParaRPr lang="en-US" sz="10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сухая кожа и солнце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чешуйчатая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пресмыкающихся кожа сухая и покрыта чешуёй. Она защищает тело от высыхания, поэтому этим животным легче жить там, где воздух тёплый и не слишком влажный.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лёгкими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пресмыкающиеся дышат лёгкими. Поэтому им нужно время от времени подниматься к воздуху или просто жить там, где можно свободно дышать.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ящерицы, змеи, черепахи и крокодилы. Они сильно отличаются друг от друга, но у всех есть общие признаки этой удивительной группы.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пресмыкающиеся любят греться на солнце. Тепло помогает им стать более подвижными, словно включает их внутренний мотор перед началом дня.
</a:t>
            </a:r>
            <a:endParaRPr lang="en-US" sz="11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рептилии — три разных истории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носит панцирь, как прочный домик на спине. Он защищает её от опасности, поэтому животное может спокойно двигаться и прятаться, если рядом кто-то слишком любопытный. Медленно, зато надёжно — черепаха не спешит и бережёт силы.
</a:t>
            </a:r>
            <a:endParaRPr lang="en-US" sz="77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в своём домике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передвигается, изгибая длинное тело волнами. Лап у неё нет, но это не мешает ей быть ловкой и осторожной. Она умеет тихо прятаться в траве, среди камней и в других укромных местах.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без лап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Ящерица бегает очень быстро и умеет резко скрываться от опасности. Если нужно, она может отбрасывать хвост, чтобы отвлечь врага. Пока хвост отвлекает внимание, ящерица уже убегает в безопасное место.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Ящерица — быстрый спасатель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мастера полёта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 за пером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 покрыто перьями. Они помогают летать, согреваться и защищаться от дождя, будто у птицы есть собственная лёгкая тёплая куртка.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птенцы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 и высиживают их в гнезде. Потом появляются птенцы, и взрослые птицы заботливо кормят их, пока малыши не окрепнут.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вместо зубов клюв, а для движения в воздухе есть крылья. Большинство птиц умеют летать, но страус и пингвин выбрали другие способы жизни.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птиц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Воробей, синица, ласточка и орёл — знакомые птицы, которых можно увидеть в природе или рядом с человеком. Все они по-своему приспособлены к своей жизни.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могут летать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масса тела сравнительно небольшая, поэтому им легче подниматься в воздух. Это помогает экономить силы и делает полёт более быстрым и манёвренным.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птиц кости тонкие и полые внутри. Такая особенность делает скелет легче, но при этом достаточно прочным, чтобы выдерживать полёт и посадку.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нужны не только для полёта. Они удерживают тепло, защищают от дождя и делают тело более обтекаемым, словно у хорошего воздушного кораблика.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двигают мощные грудные мышцы, а хвост помогает сохранять равновесие в воздухе. Благодаря этому птица может взлетать, поворачивать и точно приземляться.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забота о птенцах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гнезда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выбирают удобное место и строят гнездо из веточек, травы, мха или пуха. Получается тёплый и безопасный дом для будущих птенцов.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Насиживание яиц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или оба родителя согревают яйца своим телом. В это время они стараются не шуметь и защищают кладку от холода и врагов.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птенцов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птенцы появляются на свет, взрослые птицы приносят им пищу много раз в день. Постепенно малыши крепнут, растут и учатся жить самостоятельно.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молоко для детёнышей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выкармливают детёнышей молоком. Это очень важно в первые дни и недели жизни, потому что молоко помогает малышам расти и набираться сил.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детёныши появляются живыми, а не вылупляются из яйца. Малыши рождаются совсем беспомощными и сразу нуждаются в заботе взрослых.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млекопитающим относятся кошки, собаки, медведи, мыши, лоси и люди. Среди них есть совсем маленькие зверьки и очень крупные животные.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млекопитающих есть шерсть или волосы. Они помогают сохранять тепло, а ещё могут защищать кожу от солнца, холода и мелких повреждений.
</a:t>
            </a:r>
            <a:endParaRPr lang="en-US" sz="11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млекопитающие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лёгкими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получают воздух с помощью лёгких. Поэтому им, как и людям, нужно дышать регулярно, даже если они живут в воде, как киты и дельфины.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у млекопитающих почти не зависит от погоды. Это помогает им быть активными и в жару, и в холод, не замирая от холода.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передвижения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млекопитающие бегают, другие плавают, третьи лазают по деревьям или роют норы. Каждое животное выбирает такой способ движения, который лучше подходит его дому.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умеет летать, а кит живёт в море. Несмотря на разные места обитания, оба принадлежат к млекопитающим и кормят детёнышей молоком.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группы 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группу по главным признакам: покровам тела, способу дыхания, месту жизни и заботе о потомстве.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позвоночные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морях, реках и озёрах. Вода для них — настоящий дом, где они находят пищу, прячутся от врагов и свободно двигаются.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деревья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на деревьях, в кустах и на скалах. Много млекопитающих тоже живёт в лесу, где можно спрятаться, отдохнуть и добыть пищу.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пустыни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хорошо чувствуют себя в сухих местах, где много солнца. Там им важно экономить воду, прятаться в тени и быть осторожными.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встречаются даже в городах. Голуби, воробьи, кошки, собаки и многие другие животные приспособились жить рядом с людьми и находить еду поблизости.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 в природе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растениями: листьями, травой, семенами, корой или плодами. Им нужно много пищи, потому что растительная еда не очень калорийная.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позвоночные охотятся на других животных. У них часто острые зубы, клюв или когти, которые помогают ловить добычу и защищаться в природе.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могут есть и растительную, и животную пищу. Это удобно, когда еды мало или она меняется в разные времена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позвоночным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животные живут спокойно, без лишнего шума и опасности. Там сохраняют леса, водоёмы и места, где звери и птицы находят дом.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яйца, ломать гнёзда и брать диких животных домой. Даже маленькое вмешательство может напугать родителей и помешать заботе о детёнышах.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лесу и в воде опасен для животных. Если люди убирают за собой и берегут природу, позвоночным легче жить, расти и размножаться.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и скворечники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особенно трудно добывать пищу. Кормушки помогают им пережить холод, а скворечники дают безопасное место для гнезда и птенцов.
</a:t>
            </a:r>
            <a:endParaRPr lang="en-US" sz="11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эти пять групп, проще узнавать животных по признакам: коже, перьям, жабрам, молоку и другим подсказкам природы.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 позвоночных изучают в школьной биологии.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общепринятая классификация позвоночных
</a:t>
            </a:r>
            <a:endParaRPr lang="en-US" sz="10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живут рядом с нами в воде, на суше и в воздухе. У них разные привычки и строение, но всех объединяют позвоночник, внутренний скелет и удивительная приспособленность к жизни.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2026-05-26T04:16:04Z</dcterms:created>
  <dcterms:modified xsi:type="dcterms:W3CDTF">2026-05-26T04:16:04Z</dcterms:modified>
</cp:coreProperties>
</file>