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защитить себя дома, в школе, на улице, в транспорте и в интернете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повседневной жизни
</a:t>
            </a:r>
            <a:endParaRPr lang="en-US" sz="288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 классе становится больше самостоятельности: дорога, телефон, двор, кружки. Именно в обычных делах чаще всего возникают опасные ситуации, если спешить, отвлекаться или действовать без помощи взрослых.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пятикласснику важно знать правила безопасности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856" y="1648250"/>
            <a:ext cx="725288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8956" y="1648250"/>
            <a:ext cx="725288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5906" y="1648250"/>
            <a:ext cx="725288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7431" y="1648250"/>
            <a:ext cx="725288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74381" y="1648250"/>
            <a:ext cx="725288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основные опасности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квартире и доме опасны огонь, газ, электричество, горячая вода, острые предметы, лекарства и бытовая химия. Даже привычные вещи становятся рискованными без порядка и внимательности.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часто появляется из-за спешки, желания проверить что-то самому или нежелания обращаться к взрослым. Спокойный выбор и просьба о помощи помогают избежать многих ошибок.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опасность связана с лестницами, бегом по коридорам, толпой на переменах, спортзалом и мебелью с острыми углами. Здесь особенно нужна дисциплина и аккуратность.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сети опасны сообщения от незнакомцев, подозрительные ссылки, просьбы назвать личные данные и обман в играх или мессенджерах. Не всё, что выглядит знакомо, действительно безопасно.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риск создают транспорт, скользкие участки, ямы, плохая видимость и незнакомые места. Особенно важно смотреть по сторонам и не отвлекаться на разговоры или телефон.
</a:t>
            </a:r>
            <a:endParaRPr lang="en-US" sz="89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каких местах дети чаще всего рискуют
</a:t>
            </a:r>
            <a:endParaRPr lang="en-US" sz="295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знакомая обстановка требует внимания: травма или ошибка возможны там, где человек чувствует себя слишком уверенно.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улица дают наибольшую долю риска, поэтому именно там особенно важны привычка соблюдать правила и контроль взрослых.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«Безопасность в повседневной жизни»; распределение носит иллюстративный характер.
</a:t>
            </a:r>
            <a:endParaRPr lang="en-US" sz="55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дом начинается с порядка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Убранные провода, закрытые розетки и свободные проходы уменьшают риск падений, ожогов и случайного контакта с опасными предметами в комнате.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фонарик и аптечка должны лежать в известных местах. Тогда нужную вещь можно найти быстро, не тратя время в тревожной ситуации.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16801"/>
            <a:ext cx="3377400" cy="1614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опасности и правила защиты
</a:t>
            </a:r>
            <a:endParaRPr lang="en-US" sz="2965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показывает, как связаны риск и правильное действие.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домашних опасностей можно предотвратить простыми привычками: не спешить, не брать неизвестное и не использовать вещи без разрешения.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в быту.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запахе газа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построена по общему правилу: сначала убрать источник риска, затем быстро сообщить взрослым и вызвать помощь.
</a:t>
            </a:r>
            <a:endParaRPr lang="en-US" sz="100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кухне и в ванной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— 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и в ванной нельзя спешить: здесь много горячего, мокрого и скользкого. Самая простая привычка — двигаться спокойно и смотреть, что находится рядом.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Проверка температуры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 взять воду или прикоснуться к поверхности, нужно убедиться, что она не слишком горячая. Это помогает избежать ожогов и неприятных неожиданностей.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Острые и стеклянные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Ножи, стеклянная посуда и другие острые вещи требуют аккуратности и, если нужно, помощи взрослых. Их нельзя оставлять на краю стола или брать на бегу.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Вода и техника отдельно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ванной и на кухне руки должны быть сухими при работе с электроприборами. Мокрый пол лучше сразу вытирать, чтобы не поскользнуться.
</a:t>
            </a:r>
            <a:endParaRPr lang="en-US" sz="92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простые правила снижают риск травм
</a:t>
            </a:r>
            <a:endParaRPr lang="en-US" sz="2821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поступок может быть намного безопаснее, если заранее остановиться и проверить, что происходит вокруг.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соблюдается правило, тем заметнее снижается риск падений, ушибов и других травм в обычных ситуациях.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схема по теме безопасности; значения условные, для наглядного сравнения.
</a:t>
            </a:r>
            <a:endParaRPr lang="en-US" sz="55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переходу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Остановиться и посмотреть по сторонам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на проезжую часть нужно остановиться у края тротуара. Затем стоит посмотреть налево и направо и убедиться, что путь свободен.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отвлекаться и дождаться сигнала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Переходить дорогу следует только по переходу и на разрешающий сигнал. Телефон и наушники мешают вовремя заметить опасность, поэтому их лучше убрать.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51251"/>
            <a:ext cx="3377400" cy="1614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на улице и в транспорте
</a:t>
            </a:r>
            <a:endParaRPr lang="en-US" sz="2672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ситуации на улице и в транспорте, где важно действовать спокойно и по правилам.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рисков на улице связаны со спешкой и невнимательностью; простые действия заметно снижают вероятность травм.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дорожного движения и общие правила безопасного поведения для школьников.
</a:t>
            </a:r>
            <a:endParaRPr lang="en-US" sz="63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потерялся в городе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безопасных действий для ребенка в незнакомом месте.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ситуации с незнакомцами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Незнакомец может говорить спокойно и вежливо, но это не делает его безопасным. Если вас просят показать дорогу, помочь найти питомца или что-то принести, лучше сразу отойти и позвать взрослого.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 принимать подарки, садиться в машину, заходить в подъезд вместе с незнакомым человеком или сообщать ему адрес, номер школы и телефон семьи. Личные сведения нельзя раскрывать даже в коротком разговоре.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простое: держать дистанцию, ничего не брать из рук незнакомца и не соглашаться идти с ним куда-либо. Если человек настойчив, нужно громко обратиться к взрослым рядом.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Чат с «срочным сообщением»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экране телефона появляется знакомый логотип и просьба срочно назвать код из СМС. Такой текст похож на официальное уведомление, но именно срочность часто помогает мошенникам. Не отвечайте и проверьте информацию только через взрослых.
</a:t>
            </a:r>
            <a:endParaRPr lang="en-US" sz="892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Ссылка на подарок или приз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переписке приходит сообщение о выигрыше, бонусе или бесплатной игре, а рядом — неизвестная ссылка. Если перейти по ней, можно попасть на поддельный сайт или установить вредоносное приложение. Любые обещания приза требуют осторожности.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 под защитой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Адрес, школа, пароль, номер телефона и геолокация не должны становиться общедоступными. Даже обычный чат может быть небезопасным, если собеседник просит перейти в другой мессенджер или рассказывать о себе больше, чем нужно.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интернете и мессенджерах
</a:t>
            </a:r>
            <a:endParaRPr lang="en-US" sz="277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цифровые угрозы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сообщения часто выглядят привычно: знакомый стиль, логотип и дружелюбный тон снижают бдительность.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связан не с техникой, а с доверием к поддельным просьбам и ссылкам. Проверка источника — главная защита.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цифровых рисков для школьников; распределение условное, для учебной визуализации.
</a:t>
            </a:r>
            <a:endParaRPr lang="en-US" sz="5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33" y="1572005"/>
            <a:ext cx="361834" cy="4824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980" y="2144022"/>
            <a:ext cx="422139" cy="4824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133" y="2716041"/>
            <a:ext cx="361834" cy="4824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133" y="3279004"/>
            <a:ext cx="361834" cy="4824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827" y="3841960"/>
            <a:ext cx="482445" cy="482445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мелких травмах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356274" y="1639878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Порез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Промойте рану чистой водой, остановите кровь чистой салфеткой и обязательно сообщите взрослым. Если рана глубокая или кровотечение не останавливается, нужна медицинская помощь.
</a:t>
            </a:r>
            <a:endParaRPr lang="en-US" sz="620" dirty="0"/>
          </a:p>
        </p:txBody>
      </p:sp>
      <p:sp>
        <p:nvSpPr>
          <p:cNvPr id="12" name="Text 3"/>
          <p:cNvSpPr txBox="1"/>
          <p:nvPr/>
        </p:nvSpPr>
        <p:spPr>
          <a:xfrm>
            <a:off x="1356274" y="2211898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Ушиб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Приложите холод через ткань на 10–15 минут, чтобы уменьшить боль и отек. Нельзя прикладывать лед прямо к коже или сильно растирать ушибленное место.
</a:t>
            </a:r>
            <a:endParaRPr lang="en-US" sz="620" dirty="0"/>
          </a:p>
        </p:txBody>
      </p:sp>
      <p:sp>
        <p:nvSpPr>
          <p:cNvPr id="13" name="Text 4"/>
          <p:cNvSpPr txBox="1"/>
          <p:nvPr/>
        </p:nvSpPr>
        <p:spPr>
          <a:xfrm>
            <a:off x="1356274" y="2783916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Охлаждайте место ожога прохладной водой без льда и не наносите на него кремы или масло. При сильном ожоге нужно сразу звать взрослых и медиков.
</a:t>
            </a:r>
            <a:endParaRPr lang="en-US" sz="620" dirty="0"/>
          </a:p>
        </p:txBody>
      </p:sp>
      <p:sp>
        <p:nvSpPr>
          <p:cNvPr id="14" name="Text 5"/>
          <p:cNvSpPr txBox="1"/>
          <p:nvPr/>
        </p:nvSpPr>
        <p:spPr>
          <a:xfrm>
            <a:off x="1356274" y="3346875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Носовое кровотечение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Сядьте, слегка наклоните голову вперед и спокойно дышите ртом. Не запрокидывайте голову назад и не сморкайтесь, чтобы не усилить кровотечение.
</a:t>
            </a:r>
            <a:endParaRPr lang="en-US" sz="620" dirty="0"/>
          </a:p>
        </p:txBody>
      </p:sp>
      <p:sp>
        <p:nvSpPr>
          <p:cNvPr id="15" name="Text 6"/>
          <p:cNvSpPr txBox="1"/>
          <p:nvPr/>
        </p:nvSpPr>
        <p:spPr>
          <a:xfrm>
            <a:off x="1356274" y="3909830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звать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боль сильная, рана большая, появилась слабость или состояние ухудшается, нельзя ждать самостоятельно. Сразу обращайтесь к взрослым и при необходимости вызывайте медиков.
</a:t>
            </a:r>
            <a:endParaRPr lang="en-US" sz="62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Номера экстренных служб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номера нужно знать наизусть, чтобы быстро вызвать помощь в опасной ситуации.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набран правильный номер, тем раньше начнется помощь; важно также помнить контакты близких на случай разрядки телефона.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номера экстренных служб в России.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принять безопасное решение за несколько секунд
</a:t>
            </a:r>
            <a:endParaRPr lang="en-US" sz="2194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алгоритм выбора безопасного действия в неожиданной ситуации.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привычки, которые помогают каждый день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из дома полезно быстро проверить рюкзак, карманы и заряд телефона. Тогда легче не забыть ключи, воду, проездной и другие нужные вещи.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знать свой адрес, номер телефона родителей и еще один контакт на случай, если телефон разрядится. Эти данные помогают быстро связаться с семьей в непредвиденной ситуации.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играть рядом с дорогой, трогать чужие вещи и идти за незнакомыми людьми. Осторожность в обычных делах снижает риск травм, потери и лишнего стресса.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сна и гигиена тоже влияют на безопасность: усталый человек чаще ошибается, а чистые руки и исправный телефон помогают действовать спокойно и без спешки.
</a:t>
            </a:r>
            <a:endParaRPr lang="en-US" sz="100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внимательности и простых привычек: заметить риск, остановиться, вспомнить правило и при необходимости позвать взрослого. Именно так школьник учится действовать уверенно и самостоятельно.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— это умение каждый день выбирать правильное действие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2026-05-20T21:39:29Z</dcterms:created>
  <dcterms:modified xsi:type="dcterms:W3CDTF">2026-05-20T21:39:29Z</dcterms:modified>
</cp:coreProperties>
</file>