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темы: Мой мир в современном обществе
</a:t>
            </a:r>
            <a:endParaRPr lang="en-US" sz="3048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факторов формирования личного пространства современного подростка.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 — период активного поиска себя. В условиях цифровизации и глобализации формируется многообразие взглядов и ценностей. Осознанность и критическое мышление помогают выбирать путь и окружение, формируя устойчивую личность.
</a:t>
            </a:r>
            <a:endParaRPr lang="en-US" sz="1329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осмысление своего мира сегодня?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— первый институт социализации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подросток получает базовые социальные навыки и эмоциональную поддержку, необходимую для уверенного взаимодействия с окружающими. Теплая атмосфера способствует развитию доверия и чувства безопасности.
</a:t>
            </a:r>
            <a:endParaRPr lang="en-US" sz="939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как наставники и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ВЦИОМ, большинство российских подростков считают родителей главным источником советов и поддержки. Это влияет на формирование моральных ориентиров и убеждений.
</a:t>
            </a:r>
            <a:endParaRPr lang="en-US" sz="1077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Традиции, укрепляющие идентичность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обычаи и ритуалы помогают подростку почувствовать связь с прошлым, формируя уникальные ценностные установки и обеспечивая стабильность в быстро меняющемся мире.
</a:t>
            </a:r>
            <a:endParaRPr lang="en-US" sz="1047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в формировании внутреннего мира подростка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580" y="2477750"/>
            <a:ext cx="351994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член семьи вносит особый вклад в развитие личности подростка, влияя на разные аспекты его жизни.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ролей способствует комплексному развитию социальных и личностных качеств подростка.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ВЦИОМ, 2023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разных членов семьи на подростка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05450"/>
            <a:ext cx="368100" cy="36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211935"/>
            <a:ext cx="368100" cy="294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211935"/>
            <a:ext cx="368100" cy="2944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42260"/>
            <a:ext cx="368100" cy="2944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дружбы в подростковом возрасте
</a:t>
            </a:r>
            <a:endParaRPr lang="en-US" sz="2013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помогают справиться с тревогами и укрепляют чувство принадлежности, что важно для эмоционального равновесия.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 и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дружбу подростки учатся принимать решения и отвечать за свои поступки, формируя личную автономию.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навыки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Дружеские отношения способствуют развитию эмпатии, понимания и умения сотрудничать в коллективе.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коммуникации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со сверстниками формирует навыки конструктивного диалога и умение выражать мысли ясно и уверенно.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поддерживают регулярный контакт, что отражает социальную активность и потребность в общении.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коммуникации укрепляет социальное и эмоциональное развитие.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ФОМ, 2022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общения подростков с друзьями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среда и знания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даёт не только академические знания, но и основы для самостоятельного мышления и критического восприятия мира. Учителя направляют в освоении новых областей науки и культуры.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ценностей и навыков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со сверстниками учит толерантности и ответственности. Внеклассные мероприятия и проекты способствуют раскрытию потенциала каждого ученика.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— фактор формирования личности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медиа расширяют знание о мире и предоставляют платформы для обмена мнениями между подростками из разных стран.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Растут риски кибербуллинга, которые требуют осознанного и осторожного поведения в интернете для сохранения психологического здоровья.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влияют на формирование ожиданий, иногда создавая искажённые представления о жизни и успехе.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популярными платформами среди русских подростков остаются VK, Instagram и Telegram, предлагая разнообразные возможности для самовыражения.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и формирование взглядов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спортом формируют не только физическую выносливость, но и ценности ответственности, командной работы и настойчивости, которые важны для личностного роста.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— драйвер развития и дисциплины
</a:t>
            </a:r>
            <a:endParaRPr lang="en-US" sz="1174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живопись и театр помогают подросткам передать свои переживания и взгляды, способствуют развитию креативности и эмоционального интеллекта.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увлечения — выражение индивидуальности
</a:t>
            </a:r>
            <a:endParaRPr lang="en-US" sz="1174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цифровым технологиям развивает логическое мышление и решает практические задачи, что открывает перспективы для будущей профессии.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навыки через программирование
</a:t>
            </a:r>
            <a:endParaRPr lang="en-US" sz="1174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как отражение внутреннего мира подростка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лидирует по популярности, отражая стремление к здоровому образу жизни. Рост интереса к цифровым и творческим направлениям заметен.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разнообразие интересов, формирующих разностороннее развитие личности.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2023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увлечений российских подростков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59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Ежегодный праздник весны и прощания с зимой, сопровождающийся народными гуляньями и блинами. Участие в Масленице помогает подросткам ощутить связь с национальными традициями.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8171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Местный праздник, объединяющий жителей через культурные и спортивные мероприятия. Для подростков это возможность укрепить локальную идентичность и социальные связи.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483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Фестиваль народного творчества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Площадка для демонстрации ремесел, музыки и танцев региона. Подростки вовлекаются в сохранение культурного наследия и получают опыт взаимодействия с сообществом.
</a:t>
            </a:r>
            <a:endParaRPr lang="en-US" sz="1158" dirty="0"/>
          </a:p>
        </p:txBody>
      </p:sp>
      <p:sp>
        <p:nvSpPr>
          <p:cNvPr id="11" name="Text 4"/>
          <p:cNvSpPr txBox="1"/>
          <p:nvPr/>
        </p:nvSpPr>
        <p:spPr>
          <a:xfrm>
            <a:off x="66795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обычаев от старших поколений способствует формированию устойчивого чувства принадлежности и укреплению личной идентичности подростка.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 культурный контекст региона
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принятия решений подростком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и факторы влияния на выбор действий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Мотивация: цели, мечты, ценности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Постановка целей помогает подросткам направлять усилия и развивать внутреннюю мотивацию, усиливая стремление к личному росту и самореализации в разных сферах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ценности, такие как честность, самостоятельность и уважение, формируют моральный фундамент и служат ориентиром в выборе поведения и отношений с окружающими.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Мечты о поступлении в престижные вузы, успешной карьере и путешествиях вдохновляют подростков расширять кругозор и стремиться к достижению новых высот.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500" y="2438060"/>
            <a:ext cx="8511900" cy="27015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75875" y="1516650"/>
            <a:ext cx="31575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активность подростков
</a:t>
            </a:r>
            <a:endParaRPr lang="en-US" sz="1282" dirty="0"/>
          </a:p>
        </p:txBody>
      </p:sp>
      <p:sp>
        <p:nvSpPr>
          <p:cNvPr id="7" name="Text 1"/>
          <p:cNvSpPr txBox="1"/>
          <p:nvPr/>
        </p:nvSpPr>
        <p:spPr>
          <a:xfrm>
            <a:off x="900000" y="1916300"/>
            <a:ext cx="34335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всё активнее участвуют в экологических акциях — сборе мусора, посадке деревьев, что формирует чувство ответственности за окружающую среду и укрепляет социальные связи.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950" y="785900"/>
            <a:ext cx="7411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природой и экологическое сознание
</a:t>
            </a:r>
            <a:endParaRPr lang="en-US" sz="2113" dirty="0"/>
          </a:p>
        </p:txBody>
      </p:sp>
      <p:sp>
        <p:nvSpPr>
          <p:cNvPr id="9" name="Text 3"/>
          <p:cNvSpPr txBox="1"/>
          <p:nvPr/>
        </p:nvSpPr>
        <p:spPr>
          <a:xfrm>
            <a:off x="4727700" y="1916300"/>
            <a:ext cx="35694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быту подростки стремятся сортировать отходы и снижать потребление ресурсов. Поддержка волонтёрских движений повышает уровень экологического самосознания среди молодёжи.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003575" y="1516650"/>
            <a:ext cx="31575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повседневное поведение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в учебе и спорте повышают уверенность в собственных силах и стимулируют стремление к новым успехам.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с неудачами учит подростков анализировать ошибки и искать пути их преодоления, развивая устойчивость к стрессу.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и социальные трудности способствуют развитию навыков коммуникации и умения вести переговоры в сложных ситуациях.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семьи и друзей становится важным ресурсом, помогающим подросткам справляться с вызовами и выстраивать позитивный жизненный настрой.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опыт: позитив и негатив как факторы взросления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1772783"/>
            <a:ext cx="4332300" cy="20705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отображает долю подростков, выделяющих ключевые ценности, и показывает тенденцию к акценту на самовыражение и независимость.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склонны ценить индивидуальность и свободу выбора сильнее, чем традиционные стандарты и безопасность.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PISA, 2022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подростков в системе ценностей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4575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Виртуальное общение без 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подростки активно используют интернет для общения с ровесниками из других стран, осваивая новые языки и культуры, что расширяет их мировоззрение и способствует развитию толерантности.
</a:t>
            </a:r>
            <a:endParaRPr lang="en-US" sz="1244" dirty="0"/>
          </a:p>
        </p:txBody>
      </p:sp>
      <p:sp>
        <p:nvSpPr>
          <p:cNvPr id="8" name="Text 1"/>
          <p:cNvSpPr txBox="1"/>
          <p:nvPr/>
        </p:nvSpPr>
        <p:spPr>
          <a:xfrm>
            <a:off x="4881859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Мультикультурное образование как ключ к будущему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школы вводят программы, направленные на знакомство с мировым культурным наследием и формирование уважения к разнообразию, помогая подросткам легче адаптироваться в глобализированном обществе.
</a:t>
            </a:r>
            <a:endParaRPr lang="en-US" sz="1060" dirty="0"/>
          </a:p>
        </p:txBody>
      </p:sp>
      <p:sp>
        <p:nvSpPr>
          <p:cNvPr id="9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436500" y="276250"/>
            <a:ext cx="6735900" cy="7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 мультикультурализм в жизни подростков
</a:t>
            </a:r>
            <a:endParaRPr lang="en-US" sz="276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справляться со стрессами укрепляет внутренний ресурс подростка и способствует гармоничному развитию.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школьных психологов и доверенных взрослых критична в своевременном оказании поддержки и профилактике эмоциональных проблем.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онлайн-платформы расширяют доступ к информации и консультированию, облегчая раннее выявление и решение психологических трудностей.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Психологическое благополучие и поддержка
</a:t>
            </a:r>
            <a:endParaRPr lang="en-US" sz="29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8200" y="1214775"/>
            <a:ext cx="4644300" cy="8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профориентация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школьных и городских мероприятиях помогает подросткам изучить разнообразие профессий и определиться с интересами.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188200" y="3646804"/>
            <a:ext cx="46443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взрослой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личными устремлениями и социальными возможностями формирует зрелое отношение к будущему и повышает уверенность в собственных силах.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188200" y="2462279"/>
            <a:ext cx="46443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Наставничество и развитие навыков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подход в обучении и вовлечение в проекты способствуют осознанному выбору дальнейшего пути и профессиональному росту.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464800"/>
            <a:ext cx="28551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планирования будущего и самоопределения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гармоничной и целостной личности подростка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подростка как личности — результат многогранного взаимодействия различных факторов. Осознанное самопознание и развитие критического мышления помогают строить успешное и осмысленное будущее.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2026-05-07T18:32:05Z</dcterms:created>
  <dcterms:modified xsi:type="dcterms:W3CDTF">2026-05-07T18:32:05Z</dcterms:modified>
</cp:coreProperties>
</file>