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научная картина мира в эпоху Нового времени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наблюдения, опыты и открытия изменили представление о мире.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наука в Новое время стала необходимой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торговли и производства требовал точных знаний. Новые приборы сделали наблюдения надёжнее, а открытия начали влиять на транспорт, медицину, экономику и повседневную жизнь людей.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наука и чем она отличается от мнений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опыт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получает знания о природе и обществе через наблюдение, измерение, сравнение и эксперимент. Эти способы позволяют проверить, действительно ли явление происходит именно так, как кажется сначала.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должно подтверждаться другими исследователями и давать повторяемый результат. Если вывод нельзя проверить снова, он остаётся предположением, а не надёжным знанием.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вместо личного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может быть личным и зависеть от взглядов человека. Научный вывод опирается на факты, поэтому он убедительнее и полезнее для объяснения природы и общества.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мир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именно такой подход помог отказаться от многих старых объяснений явлений. На смену догадкам постепенно пришли точные исследования, доказательства и проверяемые выводы.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научное знание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первого наблюдения до подтверждённого закона или теории.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средневековых представлений к научному исследованию
</a:t>
            </a:r>
            <a:endParaRPr lang="en-US" sz="2205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объяснения мира опирались на авторитетные тексты и религиозные представления. Наблюдение природы было важно, но ещё не стало главным способом получения знаний.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Сформировался научный метод, основанный на опыте, наблюдении и математике. Знание стало проверяться, а не просто приниматься на веру.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художники обратились к человеку, природе и античному наследию. Возрос интерес к точному описанию мира, измерению и изучению реальных явлений.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место науки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постепенно стала самостоятельной областью знания. Она начала объяснять природу по собственным правилам и влиять на другие сферы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и новая картина Вселенной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предложил смелую для своего времени идею: в центре системы находится Солнце, а Земля — одна из планет. Такое объяснение разрушало привычное представление о неподвижной Земле и открывало новый взгляд на устройство мира.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планета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показала, что Земля тоже движется, как и другие небесные тела. Это изменило место человека во Вселенной и заставило учёных искать более точные доказательства, наблюдения и расчёты.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астрономии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Коперника не сразу была принята всеми, но она стала важным шагом к современной астрономии. Именно с неё началось постепенное уточнение знаний о движении планет и строении Солнечной системы.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области науки Нового времени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развивались вместе: открытия в одной области часто помогали другой, особенно в исследовании природы и жизни 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наука стала системой взаимосвязанных областей, которые вместе расширяли знания о мире и человеке.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науки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науки и их исторические примеры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методы помогают получать и проверять знания о мире.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друга: одни помогают заметить явление, другие — измерить, проверить и объяснить его.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науки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Гипотеза, закон и теория в науке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научное предположение, которое ещё нужно проверить. Учёный выдвигает его, чтобы объяснить явление, а затем ищет факты и проводит опыты, подтверждающие или опровергающие мысль.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описывает устойчивую повторяющуюся связь в природе. Например, законы движения Ньютона показывают, как движутся тела при действии сил, и работают в разных условиях.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объединяет многие факты и объясняет их как целостную систему. В науке это не догадка, а хорошо подтверждённое объяснение, например теория эволюции.
</a:t>
            </a:r>
            <a:endParaRPr lang="en-US" sz="15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 понимание законов природы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небесных тел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Ньютона помогли объяснить, почему планеты движутся по своим орбитам и как действует сила тяготения. Небо перестало казаться загадочным и стало предметом точного изучения.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 движение тел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показала, что падение камня, движение повозки и полёт мяча подчиняются общим правилам. Это сделало объяснение явлений более точным и понятным для учёных и инженеров.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силах и движении помогли совершенствовать машины, часы и различные механизмы. Физика стала важной основой для развития изобретений, которые меняли производство и быт.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 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физика подготовила почву для электричества, паровых машин и промышленной революции. Научные идеи стали превращаться в технологии, которые ускорили жизнь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Микромир: клетка и развитие биологии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учёные доказали, что все растения и животные состоят из клеток. Это открытие показало: клетка — не случайная деталь, а основная единица живого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открывает невидимое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микроскопа позволило изучать ткани, микроорганизмы и внутреннее строение организмов. То, что раньше было скрыто от глаза, стало доступно для наблюдения и сравнения.
</a:t>
            </a:r>
            <a:endParaRPr lang="en-US" sz="1117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новым приборам биологи начали объяснять строение живых существ на основе фактов, а не предположений. Так наука о жизни стала развиваться как самостоятельная область знаний.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под взглядом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помогло понять, как устроены живые организмы и почему они растут, питаются и размножаются. Схема с оболочкой, цитоплазмой и ядром покажет её основные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объектов от микромира до Вселенной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использует разные приборы и методы, чтобы изучать как невидимо малые, так и гигантские объекты. Масштаб помогает понять разницу между ними.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возможности наблюдения, тем больше объектов становится доступно науке — от атомов до галактик.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естествознания; условная шкала масштабов объектов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промышленная эпоха XIX века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помогла учёным понять, из чего состоят вещества и как связаны их свойства с составом. Это стало основой для более точного объяснения металлов, кислот, солей и газов.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знания привели к созданию красителей, лекарств, удобрений и других нужных материалов. Многие из них сразу нашли применение в мастерских, на фабриках и в сельском хозяйстве.
</a:t>
            </a:r>
            <a:endParaRPr lang="en-US" sz="1320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химия перестала быть только наукой в лаборатории и стала частью промышленности. Предприятия начали использовать научные знания для ускорения работы и повышения качества продукции.
</a:t>
            </a:r>
            <a:endParaRPr lang="en-US" sz="1268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химии повлияло на питание, медицину и быт городских жителей. Улучшились лекарства, выросла урожайность, а новые товары сделали повседневную жизнь удобнее и разнообразнее.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открытия к технологии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научная идея проходит путь от изучения явления до практического применения в технике, медицине и производстве.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изменившие представления о мире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открытия разных учёных постепенно меняли представления о Вселенной, природе и строении вещества.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 этих открытий не просто добавляло факт, а меняло способ объяснять мир и связывать явления между собой.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науки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научная картина мира меняется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устройство расширяет возможности наблюдения. Телескопы, микроскопы и точные измерительные приборы помогли увидеть то, что раньше было недоступно, и уточнить прежние представления.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развивается, когда появляются новые данные, не подходящие под старое объяснение. Тогда учёные проверяют прежние выводы и ищут более точную модель явления.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идеи не считаются окончательными, пока их не подтвердят многократные опыты и наблюдения. Если результаты повторяются, объяснение становится надёжнее и получает признание.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науки показывает, что даже верные на первый взгляд представления могут нуждаться в уточнении. Новые открытия не уничтожают науку, а делают её точнее и сильнее.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наука обществу в XIX веке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особенно быстро распространялись там, где требовались скорость, точность и массовое применение. Это усилило связь науки с техникой и экономикой.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наука дала транспорту, производству и связи, но её влияние заметно проявилось и в медицине, и в сельском хозяйстве.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науки; обобщённая оценка сфер влияния науки в XIX веке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школе, музее и повседневной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начинается с простого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школьники наблюдают, как вода, воздух, магниты и растения помогают проверить научную идею. Один опыт может показать больше, чем длинное объяснение, если всё измерить и сравнить. Так наука становится понятной и близкой.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хранит историю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науки и исторических коллекциях можно увидеть старинные приборы XVIII–XIX веков: телескопы, весы, часы и первые измерительные устройства. Они напоминают, как учёные шаг за шагом расширяли знания о мире и улучшали точность исследований.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рядом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помогает следить за температурой, компас — находить направление, а лекарства и бытовая техника делают жизнь удобнее и безопаснее. Даже обычные часы и кухонные приборы основаны на научных знаниях, созданных много лет назад.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 и историческая грамотность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 учит не путать личное мнение с проверенным фактом. Это особенно важно в истории, где нужно опираться на источники, а не на случайные догадки.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утверждение стоит перепроверять: искать доказательства, сопоставлять сведения и задавать вопросы. Такой подход помогает не делать поспешных выводов и видеть картину точнее.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грамотность помогает замечать, как открытия влияют на технику, а техника — на жизнь общества. Тогда история становится не набором дат, а цепочкой взаимосвязанных изменений.
</a:t>
            </a:r>
            <a:endParaRPr lang="en-US" sz="1355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повторяемость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ценят точные измерения, доказательства и повторяемый результат. Эти же качества полезны и при изучении прошлого, потому что позволяют делать выводы аккуратно и обоснованно.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Наука: язык, который помогает понять мир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наука дала людям новые способы видеть Вселенную, природу и самого человека. Её открытия изменили технику, промышленность и повседневную жизнь, а научное мышление остаётся основой современного мира.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2026-06-02T08:32:43Z</dcterms:created>
  <dcterms:modified xsi:type="dcterms:W3CDTF">2026-06-02T08:32:43Z</dcterms:modified>
</cp:coreProperties>
</file>