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место человека в системе органического мира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уникальный представитель животного мира с особой биологией и культурой.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история изучения человека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происхождения человека началось в XIX веке с находок древних гоминид. Современная генетика подкрепила эволюционное родство человека с приматами.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человека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виду Homo sapiens, который входит в семейство гоминид, класс млекопитающих и отряд приматов, объединяющий обезьян и близких к ним животных.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положение тела и развитие кистей рук с противопоставленным большим пальцем позволяют людям создавать орудия труда и выполнять тонкие движения.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человека является развитый головной мозг с высокой емкостью и сложной структурой, обеспечивающей интеллектуальные способности.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 особенностей человека проводится в сравнении с другими приматами для понимания эволюционных различий.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человека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австралопитеков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 миллионов лет назад на территории Африки появились австралопитеки — первые прямохожие приматы, ставшие предками рода Homo. Их группа жила в стадиях с примитивными орудиями труда.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представители рода Homo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Homo erectus демонстрировали значительный рост мозга и улучшенные орудия труда. Они освоили огонь и распространились за пределы Африки.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 Европе и Западной Азии, обладали мощным телосложением и сложной культурой, включая заботу о больных и похоронные обряды.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кроманьонцев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— предки современных людей — характеризовались развитием речи, искусством и сложными социальными структурами, что стало основой современного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человека и шимпанзе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значительно большим мозгом и живёт почти вдвое дольше по сравнению с шимпанзе, а также формирует более крупные сообщества.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Увеличенный мозг и продолжительность жизни способствуют развитию сложной культуры и социальных структур у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приматологического общества,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276" y="2362487"/>
            <a:ext cx="1252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8076" y="2362487"/>
            <a:ext cx="17535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Homo sapiens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положение тела с S-образным позвоночником обеспечивает равновесие и свободу рук для деятельности.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кисти рук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большого пальца позволяет точно манипулировать предметами и создавать орудия труда.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достигает 1400 см³, облегчая сложные мыслительные процессы и когнитивные функции.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мимика и речевой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мимика и голосовые связки обеспечивают богатство выражения эмоций и создание речи.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с сводчатой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Сводчатая стопа помогает эффективно амортизировать нагрузки при ходьбе и беге, поддерживая вертикальное стояние.
</a:t>
            </a:r>
            <a:endParaRPr lang="en-US" sz="8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психологические черты человека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к абстрактному мышлению и воображению, что позволяет создавать сложные идеи и прогнозировать будущее.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память и целеполагание помогают сохранять знания и передавать культурный опыт новым поколениям.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эмоциональная сфера включает эмпатию, чувство справедливости и способность к состраданию, важные для социальных отношений.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26658"/>
            <a:ext cx="5253300" cy="14678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поведения человека и животных-приматов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и сложность человеческого поведения по сравнению с животными-приматами.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поведение более развито за счет целенаправленности, сложной речи и сознательного труда.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этологии, 2021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природа человека и её значение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нуждается в обществе для выживания и развития. Социальные группы обеспечивают защиту, обмен знаниями и поддержку в трудных ситуациях.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и обязанностей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организация позволяет эффективно разделять задачи и заботиться о младших, что обеспечивает выживание и устойчивое развитие.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моральных норм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деятельность способствует появлению моральных ценностей и правил, которые регулируют поведение и укрепляют социальные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служит основным средством общения и кооперации, объединяя людей в сообщества для совместных действий.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речь: основы коммуникации и культуры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фиксирует знания и опыт, позволяя сохранять и распространять информацию между поколениями.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язык способствует развитию коллективной памяти, формированию литературы и искусства как отражения культуры.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языку передаются традиции, обычаи и ценности, обеспечивая непрерывность культуры сквозь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деятельность и формирование культуры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использование орудий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отличается от животных созданием орудий труда для упрощения жизни и решения задач. Этот навык является основой для развития ремёсел и технологий в разные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труд и развитие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 способствовала передаче опыта, формированию науки и искусства. От простых каменных инструментов до современных технологий — так развивалась человеческая культура.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формирует правила поведения, поддерживая порядок в обществе и основана на общепринятых ценностях добра и справедливости.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принципы направляют взаимодействие между людьми через ответственность и альтруизм, укрепляя доверие в коллективе.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моральных норм включает поощрения и наказания, что помогает людям контролировать свои поступки и сохранять социальное единство.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Мораль, этика и социальные нормы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систематически передаёт знания и навыки от старших к молодым поколениям, обеспечивая преемственность.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путь передачи опыта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наставники и современные технологии играют ключевую роль в формировании личности и адаптации к новым вызовам.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через обучение знания стимулируют инновации и творческое развитие, расширяя возможности человеческого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социализации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влияния социальных институтов на личностное развитие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творец и носитель культуры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искусство и науку человек создаёт новые формы выражения и знания, которые сохраняются и развиваются.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праздники и ритуалы объединяют людей, поддерживая культурную самобытность и сплочённость общества.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 позволяет укреплять связи между поколениями и сохранять уникальность каждого народа.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выдающихся личностей и совместная работа обеспечивают прогресс и разнообразие культурного наследия.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человека: примеры и факты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физиологическое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климатические условия влияют на особенности телосложения и обмен веществ. Люди в холодных зонах имеют крепкое телосложение для сохранения тепла, а в жарких — стройное, что облегчает охлаждение.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разнообразным продуктам способствует полноценному развитию. В регионах с ограниченным питанием наблюдается рост заболеваний, что отражается на возможностях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новые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меняют образ жизни и требуют новых умений. Развитие цифровых навыков становится обязательным для успешной социализации и профессионального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моральных норм и социальных привычек ребёнок усваивает в семейном окружении, что оказывает долговременное влияние на личность.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психологов развития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формируют основные жизненные установки именно в семье.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культурное разнообразие человечества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формирует у людей толерантность и способствует взаимному обогащению через обмен идеями и традициями.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насчитывает более 7000 этнических и языковых групп, каждая обладающая уникальными обычаями, музыкой и кулинарными традициями.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и современные вызовы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обеспечивает обмен технологиями и культурными достижениями, расширяя возможности развития общества.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культурного многообразия и уважение к человечности становятся ключевыми задачами в открытом мире.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возникают экологические проблемы и конфликты, требующие коллективных усилий для их решения.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человека и его ответственность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сочетанием биологических и социальных черт, позволяющих творить, развиваться и заботиться об окружающем мире. От наших действий зависит будущее планеты и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2026-05-09T22:48:56Z</dcterms:created>
  <dcterms:modified xsi:type="dcterms:W3CDTF">2026-05-09T22:48:56Z</dcterms:modified>
</cp:coreProperties>
</file>