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темы: вещества и явления в окружающем мире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основа мира, явления — процессы с веществами вокруг нас.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взгляд на вещества и явления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веществ и явлений началось с древних времён — алхимики исследовали металлы, воду и огонь. XIX-XX века подарили открытие таблицы Менделеева и понимание химических и физических процессов, важных для науки и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вещество: определение и примеры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всё, что имеет массу и занимает пространство. Оно может быть твёрдым, жидким или газообразным, как лед, вода или воздух.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веществ делятся на природные, например дерево и камень, а также искусственные — пластик и стекло, созданные человеком для разных целей.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веществам относятся и простые элементы, и сложные соединения, каждый из которых играет свою роль в нашей жизни и природе.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вещества: описание и примеры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состоят из атомов одного химического элемента. Примеры: кислород (O₂), железо (Fe), которые встречаются в природе в чистом виде.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вещества включают атомы разных элементов, связанные вместе, как вода (H₂O) и сахар (C₁₂H₂₂O₁₁). Молекула воды — классический пример сложного вещества.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твёрдого, жидкого и газообразного состояний вещества с примерами и характеристиками.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агрегатных состояний вещества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агрегатного состояния — пример физического явления, при котором состав вещества остаётся неизменным.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естествознанию, 5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химические свойства веществ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свойства: видимые и ощутимые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запах, плотность и температура плавления — основные физические свойства вещества. Например, железо имеет серебристый цвет, аммиак обладает резким запахом, вода легче железа по плотности.
</a:t>
            </a:r>
            <a:endParaRPr lang="en-US" sz="1047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свойства: реакции и изменения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свойства проявляются через способность веществ реагировать, например ржавление железа при контакте с кислородом и растворимость соли в воде. Такие свойства влияют на применение веществ в повседневности.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значение явлений природы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 — процессы, при которых изменяется состояние или состав вещества, формируют основу для понимания природных процессов.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делятся на физические (испарение, снегопад) и химические (горение, окисление), что помогает систематизировать знания о мире.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природных явлений повышает научную грамотность и способствует развитию технологий и охране природы.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влияют на экологию и жизнь человека, формируя непрерывную динамику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экспериментов показывает, что физические явления встречаются чаще в нашем повседневном опыте, чем химические.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природных явлений: физические против химических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физических явлений объясняет их более заметное влияние на окружающий мир и простоту наблюдения.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материалов по биологии и природоведению,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физических явлений и примеры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явления меняют форму или состояние вещества, не затрагивая его химический состав. Например, вода превращается в лёд при замерзании, сохраняя свойства.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сахара в чае — классический физический процесс, где вещество распределяется, но не меняет своей природы. Иллюстрация показывает таяние льда в стакане.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химических явлений и примеры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явления сопровождаются образованием новых веществ с иными свойствами. При горении дерева выделяется дым и зола, изменяется химический состав исходного материала.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Ржавление железного гвоздя — химическая реакция с кислородом в присутствии влаги, приводящая к разрушению металла. Иллюстрация демонстрирует догорающую ветку на костре.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8475" y="1846057"/>
            <a:ext cx="454145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между физическими и химическими явлениями. Физические процессы не изменяют состав веществ и обычно обратимы, тогда как химические приводят к новым веществам и чаще необратимы. Также представлен пример комбинированного процесса — ферментация теста.
</a:t>
            </a:r>
            <a:endParaRPr lang="en-US" sz="736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физических и химических явлений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отличий помогает правильно классифицировать процессы и прогнозировать их последствия в природе и технике.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лабораторных опытов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отличать физические и химические явления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разницы способствует безопасности: предупреждение взрывов и пожаров требует понимания возможных химических реакций с веществами.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обращение с веществами зависит от их свойств и типа явления, что важно для хранения, транспортировки и использования материалов.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материалов и технологий основывается на различении процессов, позволяя создавать устойчивые и функциональные изделия.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 явления в повседневной жизни школьника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соли в ежедневном рационе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жизненно важный компонент, который мы пьем каждый день, а соль придаёт вкус пище и участвует в химических процессах организма. Вместе они иллюстрируют физические и химические свойства веществ окружающего мира.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школьных принадлежностей из разных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Канцелярские товары сделаны из пластика, стекла и дерева — материалов с разными свойствами. Их изготовление и использование показывают связь природных веществ и технических процессов.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водного цикла согласно школьному курсу естествознания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природных явлений для человека и окружающей среды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явления применяются в строительстве — использование цемента и металла обеспечивает прочность зданий и сооружений.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транспортной сфере физика движения и силы позволяет создавать безопасные и эффективные средства передвижения.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процессы неизбежны в приготовлении пищи, производстве лекарств и топлива, что важно для здоровья и комфорта человека.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природных явлений способствует развитию технологий, позволяющих сохранять природу и рационально использовать ресурсы.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примеры изменений веществ вокруг нас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Ржавление железа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 и вода вызывают ржавление железных предметов — химическую реакцию, из-за которой металл меняется и ослабевает. Этот процесс заметен на заборах, гвоздях и инструментах.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 воды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падает ниже нуля, вода превращается в лёд — физическое изменение агрегатного состояния без изменения состава, что можно наблюдать в замёрзших лужах и на реках.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явлений и их последствия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Неконтролируемые химические реакции, например выбросы с заводов, загрязняют воздух и воду, вызывая негативные эффекты на здоровье и экосистемы.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процессы, как эрозия почвы, постепенно изменяют ландшафт, влияя на плодородность и возможности сельского хозяйства.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вроде кислотных дождей и городского смога приводят к разрушению природных ресурсов и ухудшению качества жизни в населённых пунктах.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 явления в современной науке и технологиях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химия создала множество новых материалов — пластики, синтетические волокна и лекарства, которые кардинально изменили нашу жизнь.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явления используются в технике: магниты в электродвигателях и электричество во многих бытовых приборах делают технику эффективной и удобной.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большую часть массы тела человека, обеспечивая основу для всех биохимических процессов. Это делает её ключевым веществом для здоровья и жизни.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о составе человеческого тела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содержится в теле человека, что подчёркивает её важность для жизнедеятельности организма.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знаний о веществах и явлениях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свойств веществ и видов явлений помогает в повседневной жизни, обеспечивает безопасность и способствует развитию науки и технологий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2026-05-08T10:43:34Z</dcterms:created>
  <dcterms:modified xsi:type="dcterms:W3CDTF">2026-05-08T10:43:34Z</dcterms:modified>
</cp:coreProperties>
</file>