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7125" y="362514"/>
            <a:ext cx="4857000" cy="22055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720725"/>
            <a:ext cx="84240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частотности в английском языке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4486500"/>
            <a:ext cx="31215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729775"/>
            <a:ext cx="3121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сказать, как часто что-то происходит: просто и точно.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5994" y="360000"/>
            <a:ext cx="2332012" cy="3885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2951700" cy="28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шестикласснику знать adverbs of frequency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6075708" y="2571750"/>
            <a:ext cx="2623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нужны для тем Daily routine, School life и Free time: они помогают говорить о своих привычках естественно и точнее, чем простые общие фразы.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Шкала частотности от always до never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Шкала показывает, как постепенно меняется частота действия от максимальной до нулевой.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слово от always, тем реже происходит действие; never означает полное отсутствие.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по теме adverbs of frequency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наречия частотности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36865" y="2582800"/>
            <a:ext cx="171534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этой группе относятся always, usually, often, sometimes, rarely и never. Они помогают описывать привычки, распорядок дня и повторяющиеся действия без лишних подробностей.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36850" y="1747250"/>
            <a:ext cx="171534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важные слова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957715" y="2582800"/>
            <a:ext cx="171534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школьной речи особенно часто нужны usually, often, sometimes и never. Они удобно описывают домашние задания, уроки, хобби, семейные дела и свободное время.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957700" y="1747250"/>
            <a:ext cx="171534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полезнее всего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4817440" y="2582800"/>
            <a:ext cx="171534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большинстве случаев наречие частотности стоит рядом с глаголом или с формой to be. Это простое правило помогает строить правильные и естественные предложения.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4817425" y="1747250"/>
            <a:ext cx="171534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в предложении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2677152" y="2582800"/>
            <a:ext cx="171534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эти слова отвечают на вопрос how often? — как часто? С их помощью можно быстро уточнить, насколько регулярно происходит действие, и сделать высказывание более точным.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2677138" y="1747250"/>
            <a:ext cx="171534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на вопрос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2342090"/>
            <a:ext cx="4684800" cy="16465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и их значение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слово, его значение и короткий пример употребления.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запомнить значение слов и увидеть, как они работают в коротком предложении.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для урока английского языка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354444" y="1279025"/>
            <a:ext cx="3429012" cy="35043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стоит наречие в предложении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545600" y="1742470"/>
            <a:ext cx="4442400" cy="5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предложении есть обычный смысловой глагол, наречие частотности обычно ставится перед ним: I often watch TV. Это самое распространённое правило для утвердительных предложений.
</a:t>
            </a:r>
            <a:endParaRPr lang="en-US" sz="1092" dirty="0"/>
          </a:p>
        </p:txBody>
      </p:sp>
      <p:sp>
        <p:nvSpPr>
          <p:cNvPr id="11" name="Text 3"/>
          <p:cNvSpPr txBox="1"/>
          <p:nvPr/>
        </p:nvSpPr>
        <p:spPr>
          <a:xfrm>
            <a:off x="545600" y="1314885"/>
            <a:ext cx="4529100" cy="2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основным глаголом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545600" y="4306270"/>
            <a:ext cx="4442400" cy="5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сразу запомнить два варианта: перед смысловым глаголом и после to be. Тогда легче строить предложения о себе, друзьях, школе и домашних делах.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45600" y="3878685"/>
            <a:ext cx="4529100" cy="2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схема — два случая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545600" y="3024370"/>
            <a:ext cx="4442400" cy="5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предложении есть am, is или are, наречие ставится после этой формы: She is always kind. Так фраза звучит правильно и естественно для английского языка.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545600" y="2596785"/>
            <a:ext cx="4529100" cy="2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to be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81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 предложение с наречием частотности
</a:t>
            </a:r>
            <a:endParaRPr lang="en-US" sz="2581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983413"/>
            <a:ext cx="84240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два основных порядка слов в английском предложении.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503425" y="1878106"/>
            <a:ext cx="42807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
</a:t>
            </a:r>
            <a:endParaRPr lang="en-US" sz="9700" dirty="0"/>
          </a:p>
        </p:txBody>
      </p:sp>
      <p:sp>
        <p:nvSpPr>
          <p:cNvPr id="6" name="Text 2"/>
          <p:cNvSpPr txBox="1"/>
          <p:nvPr/>
        </p:nvSpPr>
        <p:spPr>
          <a:xfrm>
            <a:off x="4503425" y="3556288"/>
            <a:ext cx="42807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наречий частотности удобно держать в голове на этом уроке.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60000" y="1878100"/>
            <a:ext cx="3504600" cy="257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образуют простую шкалу от полной регулярности до полного отсутствия действия. Их нужно различать, чтобы не менять смысл предложения.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360000" y="4534050"/>
            <a:ext cx="35670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adverbs of frequency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частотности в жизни шестиклассника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типичные повторяющиеся действия, о которых удобно рассказывать с помощью adverbs of frequency.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регулярные действия можно описывать usually или often, а редкие — sometimes и rarely.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данные для учебной презентации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40575" y="457194"/>
            <a:ext cx="4143300" cy="13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How often? и ответы на него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096875" y="2446397"/>
            <a:ext cx="3747000" cy="5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often do you…? и How often does she…? спрашивают о частоте действия. После этого удобно ответить наречием частотности или точным выражением времени.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096875" y="2160300"/>
            <a:ext cx="3747000" cy="24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задавать вопрос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096875" y="4279947"/>
            <a:ext cx="3747000" cy="5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Every day, once a week и twice a month называют конкретный ритм действий. Они полезны, когда нужно сообщить не только частоту, но и точный график.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096875" y="3993850"/>
            <a:ext cx="3747000" cy="24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выражения времени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5096875" y="3363172"/>
            <a:ext cx="3747000" cy="5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ответе можно сказать: I usually do my homework after school. She sometimes goes to the library. We never miss English lessons. Такие фразы звучат просто и естественно.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5096875" y="3077075"/>
            <a:ext cx="3747000" cy="24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отвечать коротко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2100" y="1084021"/>
            <a:ext cx="4684800" cy="13296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3296100" cy="20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в разных типах предложений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571750"/>
            <a:ext cx="32961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места наречия зависит от типа сказуемого: с обычным глаголом оно стоит перед ним, а с to be — после него.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02100" y="4423200"/>
            <a:ext cx="46848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употребления adverbs of frequency в английском языке (школьная грамматика).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2100" y="3337825"/>
            <a:ext cx="34308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наречия определяется грамматической основой предложения: наличие to be меняет порядок слов.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925" y="1172517"/>
            <a:ext cx="2716500" cy="15545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3738" y="1172517"/>
            <a:ext cx="2716500" cy="15545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67563" y="1172517"/>
            <a:ext cx="2716500" cy="15545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частотности в распорядке дня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46380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7:00 будильник звонит почти каждый день, и школьник обычно встаёт без спешки. Он завтракает, собирает рюкзак и идёт на уроки. Наречие usually помогает показать, что утро проходит по привычному сценарию, а не случайно.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638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в одном ритме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3176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 и кружков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317625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школы у детей бывают разные дела: кто-то often делает домашнее задание сразу, а кто-то сначала отдыхает. Один брат иногда идёт на тренировку, другой чаще остаётся дома с книгой. Такие слова делают расписание живым и понятным.
</a:t>
            </a:r>
            <a:endParaRPr lang="en-US" sz="1138" dirty="0"/>
          </a:p>
        </p:txBody>
      </p:sp>
      <p:sp>
        <p:nvSpPr>
          <p:cNvPr id="15" name="Text 6"/>
          <p:cNvSpPr txBox="1"/>
          <p:nvPr/>
        </p:nvSpPr>
        <p:spPr>
          <a:xfrm>
            <a:off x="617145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семья собирается за ужином, а потом каждый занимается своим делом. Кто-то usually читает, кто-то sometimes играет в настольные игры, а кто-то never забывает убрать со стола. Наречия помогают сравнить привычки без длинных объяснений.
</a:t>
            </a:r>
            <a:endParaRPr lang="en-US" sz="1124" dirty="0"/>
          </a:p>
        </p:txBody>
      </p:sp>
      <p:sp>
        <p:nvSpPr>
          <p:cNvPr id="16" name="Text 7"/>
          <p:cNvSpPr txBox="1"/>
          <p:nvPr/>
        </p:nvSpPr>
        <p:spPr>
          <a:xfrm>
            <a:off x="6171425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 дома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69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вопроса к ответу с наречием частотности
</a:t>
            </a:r>
            <a:endParaRPr lang="en-US" sz="2969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983413"/>
            <a:ext cx="84240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ответить на вопрос How often… с помощью наречия частотности или точного выражения времени.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1212" y="1227418"/>
            <a:ext cx="464400" cy="3715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36762" y="1180978"/>
            <a:ext cx="406350" cy="46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1212" y="3085978"/>
            <a:ext cx="464400" cy="464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65787" y="3085978"/>
            <a:ext cx="348300" cy="464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300" dirty="0"/>
          </a:p>
        </p:txBody>
      </p:sp>
      <p:sp>
        <p:nvSpPr>
          <p:cNvPr id="11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оттенки частоты
</a:t>
            </a:r>
            <a:endParaRPr lang="en-US" sz="3000" dirty="0"/>
          </a:p>
        </p:txBody>
      </p:sp>
      <p:sp>
        <p:nvSpPr>
          <p:cNvPr id="12" name="Text 2"/>
          <p:cNvSpPr txBox="1"/>
          <p:nvPr/>
        </p:nvSpPr>
        <p:spPr>
          <a:xfrm>
            <a:off x="559829" y="2249850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стоят на крайних точках шкалы. Always показывает полную регулярность действия, а never — его полное отсутствие, поэтому оба наречия звучат особенно категорично.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559646" y="1703530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Always и never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906354" y="2249850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передают привычный, повторяющийся характер действия, но не абсолютную неизменность. Такие слова удобны, когда нужно рассказать о типичном распорядке без лишней строгости.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4906171" y="1697050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Usually и often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559829" y="4154850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означает, что действие происходит не каждый раз. Оно помогает показать гибкий, непостоянный ритм и подходит для ситуаций, где привычка зависит от обстоятельств или настроения.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559646" y="3608530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Sometimes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906354" y="4154850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выражения говорят о очень редком действии. Они не обозначают ноль, но подчёркивают, что событие почти не повторяется, поэтому выбор между ними влияет на точность мысли.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4906171" y="3602050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Rarely и hardly ever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теме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чаще связаны не со словарём, а с порядком слов и выбором формы сказуемого.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зона риска — позиция наречия; затем идут смысловые путаницы и забытая форма to be.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по типичным ошибкам учащихся 6 класса; без количественной статистики.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модели для запоминания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36865" y="2582800"/>
            <a:ext cx="171534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Запоминайте схему: подлежащее + наречие + глагол. Модели I always… He usually… We sometimes… помогают быстро строить правильные фразы о школе, хобби и домашних делах.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36850" y="1747250"/>
            <a:ext cx="171534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обычным глаголом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957715" y="2582800"/>
            <a:ext cx="171534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Шаблоны особенно полезны в темах о распорядке дня, семье, школе и свободном времени. Они экономят время на уроке и помогают говорить уверенно даже с простыми словами.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957700" y="1747250"/>
            <a:ext cx="171534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повседневных тем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4817440" y="2582800"/>
            <a:ext cx="171534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ответы тоже могут включать наречие частотности: Yes, always. No, never. Это удобно, когда нужно согласиться или отказаться, не строя длинное предложение.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4817425" y="1747250"/>
            <a:ext cx="171534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Готовые ответы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2677152" y="2582800"/>
            <a:ext cx="171534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предложении есть am, is или are, наречие ставится после них: He is often… They are never…. Такой порядок звучит естественно и помогает избежать типичной ошибки.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2677138" y="1747250"/>
            <a:ext cx="171534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глаголом to be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2342090"/>
            <a:ext cx="4684800" cy="16465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выражений частоты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выражения помогают не только показать частоту, но и сравнить обобщённые наречия с более точными временными формулами.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нужно описать ритм действий, тем полезнее переходить от общих наречий к выражениям типа every day, once a week, twice a month.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Базовая лексика adverbs of frequency и временные выражения уровня A1–A2.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4444" y="1279025"/>
            <a:ext cx="3429012" cy="3504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88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частотности в реальных ситуациях
</a:t>
            </a:r>
            <a:endParaRPr lang="en-US" sz="2988" dirty="0"/>
          </a:p>
        </p:txBody>
      </p:sp>
      <p:sp>
        <p:nvSpPr>
          <p:cNvPr id="11" name="Text 2"/>
          <p:cNvSpPr txBox="1"/>
          <p:nvPr/>
        </p:nvSpPr>
        <p:spPr>
          <a:xfrm>
            <a:off x="545600" y="1631251"/>
            <a:ext cx="4442400" cy="4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тренировках ученики often повторяют одни и те же действия: бег, упражнения, разминку. Такое наречие помогает показать регулярность занятий и сделать рассказ о секции более естественным.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545600" y="1314875"/>
            <a:ext cx="45291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и тренировки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45600" y="2554617"/>
            <a:ext cx="4442400" cy="4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разговорах о телефоне и компьютере школьники легко используют слова usually, sometimes и never. Они помогают честно сказать, как часто человек проверяет сообщения или играет после уроков.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545600" y="2238242"/>
            <a:ext cx="45291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Гаджеты и привычки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545600" y="3477984"/>
            <a:ext cx="4442400" cy="4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обсуждения обеда и ужина наречия частотности описывают обычный ритм семьи. We usually have lunch at school звучит точнее, чем просто We have lunch at school.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545600" y="3161608"/>
            <a:ext cx="45291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и режим дня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545600" y="4401350"/>
            <a:ext cx="4442400" cy="4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речь идёт об уборке, помощи родителям или сборе вещей, такие слова особенно полезны. They rarely forget their homework and She never leaves her room messy показывают привычки очень ясно.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545600" y="4084974"/>
            <a:ext cx="45291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обязанности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 предложение с наречием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983413"/>
            <a:ext cx="84240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быстро определить место наречия и проверить, подходит ли оно по смыслу.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7300" y="2954250"/>
            <a:ext cx="7649400" cy="9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частотности делают английскую речь точнее и помогают говорить о привычках без лишних слов. Главное правило простое: перед глаголом, но после am/is/are.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360100" y="1127875"/>
            <a:ext cx="8423700" cy="170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 наречиях частотности
</a:t>
            </a:r>
            <a:endParaRPr lang="en-US" sz="4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2026-05-30T14:07:40Z</dcterms:created>
  <dcterms:modified xsi:type="dcterms:W3CDTF">2026-05-30T14:07:40Z</dcterms:modified>
</cp:coreProperties>
</file>