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степной фронтир создал донское казачество и его военную силу?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 войнах XVI века: пограничный мир, военная служба и вольница
</a:t>
            </a:r>
            <a:endParaRPr lang="en-US" sz="353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граница Руси: пространство постоянной тревоги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 веке Нижний Дон стал зоной столкновения государств, кочевников и пограничных общин. Здесь война, торговля и бегство от власти переплетались, а казачество формировалось как ответ на опасность, свободу и добычу на степном рубеже.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донских казаков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истоки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XVI века донское население пополнялось выходцами из Руси, земель Великого княжества Литовского и украинских территорий. Их объединяли не происхождение, а общий пограничный опыт и военная необходимость.
</a:t>
            </a:r>
            <a:endParaRPr lang="en-US" sz="1025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Дону уже существовали станицы, зимовники и временные лагеря. Такие поселения обеспечивали укрытие, контроль переправ и быстрое сборище людей в случае набега или ответного похода.
</a:t>
            </a:r>
            <a:endParaRPr lang="en-US" sz="117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вольницы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жило по собственным обычаям: ценились личная свобода, взаимовыручка, готовность к бою и участие в разделе добычи. Эти правила удерживали разнородную среду от распада.
</a:t>
            </a:r>
            <a:endParaRPr lang="en-US" sz="1189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Зачатки организации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Донцы еще не были государственным войском, но уже вырабатывали внутреннюю дисциплину, авторитет старших и привычку действовать сообща. Именно это позже стало основой устойчивой казачьей общности.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степь как пространство войны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Дон соединял Русское государство, Крым, ногайские кочевья и Азов. По этой линии проходили не только люди и товары, но и быстрые военные вторжения.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коридор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был не только путем нападения, но и линией маневра. Речные участки помогали скрытно перемещаться, выводить отряды и быстро менять направление удара.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оборона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местность помогала внезапным набегам и мешала обороне. Противник мог появиться неожиданно, ударить по окраинам и отойти прежде, чем собирались силы для преследования.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открытой степи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опирались на переправы, плавни и скрытые тропы. Это позволяло им уходить от преследования, устраивать засады и контролировать важные проходы на пограничье.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местности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организация донцов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 атаман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принимались на круге, где выбирали атамана и обсуждали общий поход. Такая форма управления соединяла согласие большинства с личной ответственностью за результат.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товарищества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вели небольшими группами, где бойцы хорошо знали друг друга. Это повышало доверие, ускоряло сбор отряда и делало действия более гибкими на степном фронтире.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 снаряжение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Донцы использовали сабли, пики, луки и пищали, а на воде — легкие суда. Набор вооружения был приспособлен к быстрому бою, засаде и отходу.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удара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сила заключалась во внезапности, ночных переходах, разведке и быстром отходе после нападения. Такая тактика позволяла наносить ущерб более крупному противнику и избегать затяжного боя.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противники донских казаков в XVI веке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напряженность сохранялась там, где сходились степные дороги, переправы и крепости. Конфликты редко были изолированными: один противник часто втягивал в столкновение сразу несколько сил.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Доминировало противостояние с Крымом, но реальные угрозы были многослойными: степь, крепости, пограничные гарнизоны и осторожная политика Москвы.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плана презентации; качественная оценка распределения конфликтов.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537" y="2670575"/>
            <a:ext cx="226275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против Крымского ханства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набеги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Крымские нападения на южные земли Руси побуждали донцов к ответным рейдам. Они били по сторожам и разъездам, чтобы ослабить наблюдение противника и вернуть инициативу.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пленных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вылазок казаки старались перехватывать небольшие обозы и отбивать пленников. Это укрепляло их репутацию и делало походы не только военными, но и спасательными.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степной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Стычки у Перекопа, на Нижнем Дону и на степных дорогах учили действовать быстро и точно. Именно в борьбе с Крымом складывался образ опытного степного бойца.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1210" y="1676050"/>
            <a:ext cx="388688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конфликты XVI века: даты, противники и формы борьбы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столкновения на южной границе постепенно превращали донцов в признанную военную силу.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конфликты работали на один результат: казаки становились заметнее, опытнее и сильнее как самостоятельная пограничная общность.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плана презентации.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Русским государством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Неофициальная опора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использовала донцов как пограничную силу без полного подчинения. Они могли вести разведку, тревожить степных противников и действовать там, где регулярные силы появлялись медленно.
</a:t>
            </a:r>
            <a:endParaRPr lang="en-US" sz="1231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поддержка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донцам передавали хлеб, порох, свинец и дары. Такая помощь укрепляла их боеспособность и показывала, что власть рассчитывает на их участие в борьбе с Крымом.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самовольства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власти опасались походов без согласования. Непредсказуемые действия казаков могли сорвать дипломатические планы и вызвать осложнения в отношениях с соседними государствами.
</a:t>
            </a:r>
            <a:endParaRPr lang="en-US" sz="12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готовился казачий поход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донских казаков в пограничном рейде XVI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Азов: крепость, море и граница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у устья Дона
</a:t>
            </a:r>
            <a:pPr algn="l" indent="0" marL="0">
              <a:lnSpc>
                <a:spcPct val="90000"/>
              </a:lnSpc>
              <a:buNone/>
            </a:pPr>
            <a:r>
              <a:rPr lang="en-US" sz="14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Азов контролировал выход из Дона к морю и потому был не просто крепостью, а ключом к движению людей, товаров и вооружённых отрядов. Для донских казаков его стены означали постоянный вызов, который нельзя было игнорировать. Каждый рейд к Азову становился попыткой изменить расстановку сил на границе.
</a:t>
            </a:r>
            <a:endParaRPr lang="en-US" sz="1461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перекрывал путь
</a:t>
            </a:r>
            <a:pPr algn="l" indent="0" marL="0">
              <a:lnSpc>
                <a:spcPct val="90000"/>
              </a:lnSpc>
              <a:buNone/>
            </a:pPr>
            <a:r>
              <a:rPr lang="en-US" sz="138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Азов проходили связи между степью, рекой и прибрежными маршрутами. Кто удерживал крепость, тот влиял на торговлю, переправы и сбор пошлин, а также мог следить за передвижением судов. Поэтому удары казаков по азовскому району имели не только военный, но и стратегический смысл.
</a:t>
            </a:r>
            <a:endParaRPr lang="en-US" sz="1386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над речным берегом
</a:t>
            </a:r>
            <a:pPr algn="l" indent="0" marL="0">
              <a:lnSpc>
                <a:spcPct val="90000"/>
              </a:lnSpc>
              <a:buNone/>
            </a:pPr>
            <a:r>
              <a:rPr lang="en-US" sz="14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столкновениях вокруг Азова сходились разные силы: казацкие струги на воде, татарские и турецкие гарнизоны на берегу, сторожевые отряды в степи. Крепость становилась местом внезапных нападений, тревоги и ответных вылазок. Именно здесь особенно ясно виден пограничный характер войны XVI века.
</a:t>
            </a:r>
            <a:endParaRPr lang="en-US" sz="144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донцы вели морские и речные рейды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Струги и скорость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струги позволяли быстро спускаться по Дону, появляться у устьев рек и внезапно менять направление движения. Благодаря малой осадке казаки избегали тяжёлых участков и сохраняли высокую манёвренность.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Азовскому морю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походы расширяли театр войны за пределы Нижнего Дона и выводили казаков к Азовскому морю. В отдельных случаях их действия достигали и черноморского побережья, тревожа прибрежные гарнизоны.
</a:t>
            </a:r>
            <a:endParaRPr lang="en-US" sz="88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слабым целям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Донцы предпочитали нападать на суда, переправы и небольшие укрепления, где можно было добиться успеха быстрым налётом. Такая тактика уменьшала риск затяжного боя и усиливала эффект внезапности.
</a:t>
            </a:r>
            <a:endParaRPr lang="en-US" sz="884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отход и раздел добычи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удара отряд отходил малыми группами, не давая противнику навязать преследование. Добыча распределялась между участниками, что укрепляло дисциплину и делало новые походы экономически выгодными.
</a:t>
            </a:r>
            <a:endParaRPr lang="en-US" sz="8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давала война донскому сообществу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приносила не только риск, но и ресурсы, без которых невозможно было удерживаться на фронтире: оружие, коней, припасы и новые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выгоду давали трофеи и военная репутация: именно они поддерживали приток людей, усиливали авторитет старшин и делали общину устойчивее.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Историографическое обобщение по материалам о донском казачестве XVI века; значения отражают качественную сравнительную оценку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69758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58333"/>
            <a:ext cx="221100" cy="1965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цена пограничной войны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гибели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выезд на границу мог закончиться смертью или тяжёлым ранением. Опасность подстерегала и в степи, и на переправе, и при возвращении домой после неудачного столкновения.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коней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была главным средством передвижения и боевой силы, поэтому её утрата сразу ослабляла отряд и хозяйство. Без коня казак терял скорость, мобильность и возможность быстро реагировать на угрозу.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припасов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Порох, свинец и продовольствие не всегда были доступны, а значит, успех следующего похода зависел от запасов и удачи. Долгая нестабильность могла обернуться голодом для всей семьи.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поселению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Ответный удар противника мог разорить зимовник или станицу, разрушить хозяйство и лишить людей накопленного имущества. Поэтому безопасность общины напрямую зависела от успеха военных рейдов.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9850" y="1733225"/>
            <a:ext cx="5591801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сочетались личное вооружение и средства передвижения в условиях степной и речной войны.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сабли и струга показывает главную особенность донцов: они были одинаково приспособлены к конному бою и речным налётам.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вооружении донских казаков XVI века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 боевые средства донцов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вольницы к военной силе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требовали согласованных решений и дисциплины, поэтому усиливались нормы круга, ответственность за общее дело и подчинение выбранному атаману. Свобода не исчезала, но становилась организованной.
</a:t>
            </a:r>
            <a:endParaRPr lang="en-US" sz="1231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добыче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ссор, закреплялись понятные правила распределения трофеев, оружия и припасов. Это делало участие в походе предсказуемым и укрепляло доверие между боевыми товарищами.
</a:t>
            </a:r>
            <a:endParaRPr lang="en-US" sz="1231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традиции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война вырабатывала привычку действовать быстро, совместно и без лишней огласки. Так разрозненные группы постепенно превращались в более устойчивое военное сообщество со своей культурой и нормами.
</a:t>
            </a:r>
            <a:endParaRPr lang="en-US" sz="12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7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русских и польско-литовских текстах казак часто выглядит как человек, который не боится риска и умеет внезапно менять ход боя. Авторы отмечали его подвижность, хитрость и способность появляться там, где его не ждут. Такой образ внушал и уважение, и тревогу.
</a:t>
            </a:r>
            <a:endParaRPr lang="en-US" sz="884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и непредсказуемый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2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Османские источники особенно подчёркивали опасность небольших казачьих отрядов, действовавших без тяжёлой пехоты и громоздкого обоза. Их сила заключалась не в численности, а в скорости, скрытности и знании местности. Для пограничных гарнизонов это делало их трудным противником.
</a:t>
            </a:r>
            <a:endParaRPr lang="en-US" sz="858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воин малых сил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7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казак нередко соединялся с идеей вольности: он не выглядел полностью подчинённым государству и сам выбирал, когда идти в поход. Именно это сочетание свободы и военной полезности делало его фигурой особого внимания в источниках XVI века.
</a:t>
            </a:r>
            <a:endParaRPr lang="en-US" sz="873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как черта образа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современники видели казака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войны и расширения казачьего присутствия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активности сопровождался появлением новых поселений, укреплением связей с Москвой и большей заметностью Азова как узла конфликта.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интенсивнее была пограничная война, тем быстрее росло казачье присутствие на Дону и крепче становились общины.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Историографическое обобщение по материалам о донском казачестве XVI века; динамика дана как качественный индекс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XVI века для донского казачества
</a:t>
            </a:r>
            <a:endParaRPr lang="en-US" sz="3166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донцы накопили практику степных и речных действий, научились быстро собирать отряды и вести бой в условиях постоянной угрозы. Это сделало их заметной силой на южной границе.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Москвой, конфликты с Крымом и значение Азова сделали донцов важным участником южнорусской политики. Их уже нельзя было игнорировать как местное пограничное явление.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заметность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походы, делёж добычи и круговая ответственность усиливали чувство общности. Казаки всё яснее осознавали себя не случайным населением степи, а отдельным военным сообществом.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идентичность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Донцы и война на южной границе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XVI века не просто сопровождали жизнь донского казачества, а сформировали его как особое сообщество. На фронтире родились его военная культура, нормы вольницы и роль самостоятельной силы на южной границе.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2026-06-01T06:49:56Z</dcterms:created>
  <dcterms:modified xsi:type="dcterms:W3CDTF">2026-06-01T06:49:56Z</dcterms:modified>
</cp:coreProperties>
</file>