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основных свойств живого
</a:t>
            </a:r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обладают уникальными признаками, отделяющими их от неживого.
</a:t>
            </a:r>
            <a:endParaRPr lang="en-US" sz="392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живых организмов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характеристик живого помогает отличать его от веществ неживой природы, формирует научное мировоззрение и открывает путь к практическим применениям в медицине, сельском хозяйстве и экологии.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— основа жизни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типа клеток: прокариоты и эукариоты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построены из клеток. Прокариотические клетки, например у бактерий, не имеют ядра. Эукариотические клетки растений, животных и грибов содержат ядро и сложные органеллы.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клетки и её функции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состоит из мембраны, цитоплазмы и генетического материала. Мембрана контролирует обмен веществ, цитоплазма обеспечивает процессы жизни, а гены хранят наследственную информацию.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между растительной и животной клеткой
</a:t>
            </a:r>
            <a:endParaRPr lang="en-US" sz="1265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стенку и хлоропласты для фотосинтеза, а животные клетки — более гибкие, без клеточной стенки, с другими органеллами, адаптированными к их функциям.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как основа жизни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растений преобразует солнечный свет, углекислый газ и воду в глюкозу, обеспечивая энергию и кислород.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дышат, поглощая кислород и выделяя углекислый газ, что способствует выделению энергии из пищи.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усваивает питательные вещества из пищи для поддержания роста, энергии и жизненных функций.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организмов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характеризуется увеличением размера и массы, например, деревья растут постоянно в течение жизни.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— это усложнение строения и функций организма, например превращение гусеницы в бабочку.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животных рост заканчивается после определённого возраста, например у человека и млекопитающих.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формируются новые органы и ткани, обеспечивающие адаптацию к условиям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7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основа сохранения вида
</a:t>
            </a:r>
            <a:endParaRPr lang="en-US" sz="3207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и разнообразие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животных и растений размножаются половым способом, объединяя наследственную информацию родителей и обеспечивая разнообразие потомства.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у бактерий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делятся клетками, создавая генетические копии себя. Это быстрый способ увеличения численности.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растений черенками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способны размножаться бесполым путём — например, отрезки стебля или листьев укореняются и дают новые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и адаптация к окружающей среде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направляют рост к свету, чтобы собирать больше энергии для фотосинтеза.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снижают активность зимой, впадая в спячку, чтобы пережить неблагоприятные условия.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сворачивается в клубок при опасности, защищая себя от хищников и увеличивая шансы на выживание.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13337" y="1584025"/>
            <a:ext cx="3607926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живого и неживого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только живые существа обладают всеми основными характеристиками жизни.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объединены совокупностью свойств, отсутствующих у неживых объектов.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 и исследования, 2024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регулируют температуру тела, сохраняя её стабильной независимо от внешних условий.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Потоотделение у человека помогает охладить тело в жару, поддерживая оптимальные функции организма.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8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постоянство внутренней среды
</a:t>
            </a:r>
            <a:endParaRPr lang="en-US" sz="3108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контролируют водный баланс в клетках, предотвращая обезвоживание или переувлажнение.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обеспечивает стабильность обмена веществ и нормальную работу всех систем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 быстрым циклом размножения увеличивают популяцию быстрее, чем крупные млекопитающие.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статистические данные,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7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размножения разных организмов
</a:t>
            </a:r>
            <a:endParaRPr lang="en-US" sz="3307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темпах размножения отражают эволюционные стратегии выживания разных видов.
</a:t>
            </a:r>
            <a:endParaRPr lang="en-US" sz="12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75" y="1253399"/>
            <a:ext cx="3873300" cy="12331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0200" y="1253399"/>
            <a:ext cx="3873300" cy="12331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изменчивость
</a:t>
            </a:r>
            <a:endParaRPr lang="en-US" sz="3400" dirty="0"/>
          </a:p>
        </p:txBody>
      </p:sp>
      <p:sp>
        <p:nvSpPr>
          <p:cNvPr id="8" name="Text 2"/>
          <p:cNvSpPr txBox="1"/>
          <p:nvPr/>
        </p:nvSpPr>
        <p:spPr>
          <a:xfrm>
            <a:off x="605925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признаков от родителей к потомству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05925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позволяет организмам передавать свои особенности детям через гены и ДНК. Это объясняет, почему у потомков могут быть похожие черты с родителями, например, цвет глаз или форма носа.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816050" y="2554918"/>
            <a:ext cx="37416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 рамках одного потомства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816050" y="3107600"/>
            <a:ext cx="3741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проявляется в различиях между особями даже в одном помёте. Например, котята одной кошки могут иметь разный цвет шерсти и характер, что связано с мутациями и влиянием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живых систем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умеют восстанавливаться после повреждений, например, растения зарастают порезы на стеблях, что сохраняет их здоровье и жизнеспособность.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животные, как ящерицы, могут отращивать потерянный хвост, восстанавливая функцию и защиту тела самостоятельно.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помогает поддерживать целостность организма, позволяя ему адаптироваться и продолжать нормальное функционирование несмотря на внешние воздействия.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и дыхание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поглощают кислород и выделяют углекислый газ в процессе дыхания. Энергия из пищи высвобождается с помощью кислорода, поддерживая все жизненные процессы.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солнечный свет для синтеза пищи, превращая углекислый газ и воду в глюкозу. Это основной способ получения энергии в природе.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клеток (около 3,5 млрд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 сформировали основу жизни, начав обмен веществ и наследственность.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эукариотов (около 2 млрд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клетки с ядром позволили развитию многоклеточных организмов.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растений и животных (около 600 млн лет назад)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клеточных структур и способов размножения увеличилось, появилась специализированная ткань.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адаптаций у наземных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лёгкие, корни, шерсть и другие приспособления, обеспечивающие выживание в новых условиях.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свойств живого
</a:t>
            </a:r>
            <a:endParaRPr lang="en-US" sz="3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4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свойств живого: цепь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свойство опирается на другое, создавая целостную систему
</a:t>
            </a:r>
            <a:endParaRPr lang="en-US" sz="3194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свойства живых организмов
</a:t>
            </a:r>
            <a:endParaRPr lang="en-US" sz="3181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и запас воды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способны долго обходиться без воды благодаря особенностям организма, который аккумулирует влагу и сохраняет её, что помогает выживать в жарких пустынях.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растений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преобразуют солнечный свет в энергию через фотосинтез, используя листья как природные 'солнечные батареи' для производства питательных веществ.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и маскировка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меняют окраску своей кожи, подстраиваясь под окружающую среду для защиты от хищников и общения с сородичами.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живого от искусственных систем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растут и развиваются, а технические устройства остаются неизменными в размерах и структуре после создания.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живых существ, роботы и компьютеры не могут самостоятельно воспроизводить себя и не передают наследственные признаки.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и адаптация присущи только биологическим системам, тогда как искусственные технологии изменяются лишь при вмешательстве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852532"/>
            <a:ext cx="3856200" cy="18430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приведены реальные примеры важнейших свойств живых организмов в окружающем мире.
</a:t>
            </a:r>
            <a:endParaRPr lang="en-US" sz="1160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из свойств жизненно необходимо и заметно в повседневной жизни живых существ.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 природе и научные исследования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свойств живого в природе
</a:t>
            </a:r>
            <a:endParaRPr lang="en-US" sz="3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969" y="1253727"/>
            <a:ext cx="2570322" cy="1232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4808" y="1253727"/>
            <a:ext cx="2570322" cy="12324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519" y="1253727"/>
            <a:ext cx="2570322" cy="12324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свойств живого
</a:t>
            </a:r>
            <a:endParaRPr lang="en-US" sz="3400" dirty="0"/>
          </a:p>
        </p:txBody>
      </p:sp>
      <p:sp>
        <p:nvSpPr>
          <p:cNvPr id="10" name="Text 2"/>
          <p:cNvSpPr txBox="1"/>
          <p:nvPr/>
        </p:nvSpPr>
        <p:spPr>
          <a:xfrm>
            <a:off x="52467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медицину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2467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свойствах живых организмов помогают создавать новые лекарства и методы лечения, улучшая здоровье и спасая жизни людей.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8514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сельском хозяйстве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318514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особенностей растений и животных способствует выведению устойчивых сортов и пород, увеличивая урожайность и продуктивность.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18225" y="2554925"/>
            <a:ext cx="2482800" cy="4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сохранение видов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18225" y="3095625"/>
            <a:ext cx="2482800" cy="12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биологических свойств необходимо для охраны природы и устойчивого использования ресурсов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понимания свойств живого для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основных свойств живых организмов формирует научное мировоззрение и способствует бережному отношению к природе, что важно для будущего развития общества.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2026-05-08T08:27:06Z</dcterms:created>
  <dcterms:modified xsi:type="dcterms:W3CDTF">2026-05-08T08:27:06Z</dcterms:modified>
</cp:coreProperties>
</file>