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 ротовой 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пища готовится к дальнейшему перевариванию и глотанию.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начинается пищеварение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 — первый этап пищеварения: здесь пища измельчается, смачивается слюной и частично обрабатывается химически, прежде чем попасть дальше по пищевому пути.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337" y="3527269"/>
            <a:ext cx="290925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ротовой полости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откусывают, разрывают и перетирают пищу, превращая крупные куски в более мелкие. Это облегчает смешивание с слюной и делает дальнейшее переваривание намного эффективнее.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постоянно перемещает пищу, смешивает ее со слюной и помогает собрать мягкий пищевой комок. Он также направляет его к глотке во время глотания.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выделяют слюну, которая увлажняет пищу, делает ее скользкой и запускает начальную химическую обработку. Без слюны пища глотается труднее и медленнее.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выстилает ротовую полость, защищает ее ткани от повреждений и помогает сохранять влажность. Благодаря этому во рту поддерживаются комфортные условия для пищеварения.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 механическое измельчение пищи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расположены спереди и первыми входят в работу: они откусывают пищу от целого куска, создавая удобные фрагменты для дальнейшего пережевывания.
</a:t>
            </a:r>
            <a:endParaRPr lang="en-US" sz="87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 большие коренные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коренные зубы раздавливают пищу, а большие коренные тщательно перетирают ее. Именно они сильнее всего уменьшают размер частиц.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частицы пищи, тем больше их поверхность. Поэтому ферментам легче действовать, а пища быстрее подготавливается к перевариванию в следующих отделах.
</a:t>
            </a:r>
            <a:endParaRPr lang="en-US" sz="784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помогают разрывать более плотную пищу. Их форма особенно полезна, когда нужно отделить волокна или справиться с жестким кусочком.
</a:t>
            </a:r>
            <a:endParaRPr lang="en-US" sz="8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Язык: движение пищи и вкус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непрерывно перемещает пищу по ротовой полости и помогает равномерно смешать ее со слюной. Благодаря этому кусочки становятся мягче и удобнее для пережевывания.
</a:t>
            </a:r>
            <a:endParaRPr lang="en-US" sz="1010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комка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язык собирает пищу в плотный и скользкий пищевой комок. Такая форма позволяет безопасно подготовить ее к глотанию и передаче в глотку.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вкуса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языке расположены вкусовые рецепторы, различающие сладкое, соленое, кислое, горькое и умами. Они помогают человеку оценить вкус и качество пищи.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участвует в речи и помогает ощущать текстуру пищи — ее мягкость, плотность и влажность. Эти ощущения дополняют вкусовое восприятие и контроль за жеванием.
</a:t>
            </a:r>
            <a:endParaRPr lang="en-US" sz="1092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40997"/>
            <a:ext cx="376800" cy="37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и образование слюны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железы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слюнным железам относятся околоушные, поднижнечелюстные и подъязычные. Они работают вместе и обеспечивают постоянное поступление слюны в ротовую полость.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увлажнение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выделяется непрерывно, чтобы слизистая оболочка не пересыхала. Это особенно важно во время еды, когда нужно быстро смочить пищу и подготовить ее к глотанию.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Защитное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не только облегчает пережевывание, но и помогает защищать зубы и слизистую оболочку. Она смывает остатки пищи и создает более безопасную среду во рту.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слюны и ее 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входят в состав слюны и какую роль они играют в пищеварении во рту.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одновременно увлажняет пищу, облегчает глотание, запускает химическое расщепление и помогает защищать ротовую полость.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«Пищеварение в ротовой полости»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пища проходит обработку во рту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пищи в ротовой полости и ее подготовку к дальнейшему перевариванию.
</a:t>
            </a:r>
            <a:endParaRPr lang="en-US" sz="125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слюна во время еды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работает сразу в нескольких направлениях, поэтому ее роль не ограничивается только смачиванием пищи.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приходится на увлажнение и формирование пищевого комка, а ферментативная и защитная функции дополняют этот процесс.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«Пищеварение в ротовой полости»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Слюнная амилаза запускает расщепление крахмала на раннем этапе, поэтому хлеб, каша или картофель при длительном жевании могут казаться чуть сладкими.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химическое превращение пищи в пищеварительной системе начинается уже во рту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«Пищеварение в ротовой полости»
</a:t>
            </a:r>
            <a:endParaRPr lang="en-US" sz="3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879" y="1352325"/>
            <a:ext cx="2484342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 и его значение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образуется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 появляется, когда измельчённая пища смешивается со слюной и становится однородной. Язык собирает её в удобную для проглатывания порцию, уменьшая риск задержки во рту.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скользкий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в слюне делает массу мягкой и гладкой. Благодаря этому пища легче проходит через глотку и не царапает слизистую оболочку во время глотания.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 подготавливает пищу к дальнейшему движению по пищеварительному тракту. Без него глотание было бы труднее, а следующий этап пищеварения начинался бы медленнее.
</a:t>
            </a:r>
            <a:endParaRPr lang="en-US" sz="11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 рот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куски ещё трудно обработать, поэтому зубы начинают их дробить, а язык распределяет пищу по ротовой полости.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Жевание становится тщательным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частицы, тем больше их поверхность. Из-за этого слюна и ферменты быстрее действуют на пищу, а желудку легче её перерабатывать.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идёт легче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пережёванная пища быстрее проходит дальше и меньше нагружает желудок и кишечник. Плохо измельчённые куски задерживают обработку на следующих этапах.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тщательно пережевывать пищу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продукты изменяются во рту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Крахмалистые продукты уже во рту начинают менять вкус и структуру, а белковые и жирные продукты в основном ждут следующих отделов пищеварения.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крахмала в продукте, тем заметнее роль амилазы. Для мяса и жиров во рту главнее механическая подготовка.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«Пищеварение в ротовой полости»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337" y="3527269"/>
            <a:ext cx="290925" cy="38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ротовой полости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полости рта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смывает остатки пищи и помогает поддерживать чистоту во рту. Это уменьшает количество микробов, которым легче размножаться на поверхности зубов и слизистой оболочки.
</a:t>
            </a:r>
            <a:endParaRPr lang="en-US" sz="1195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зубов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помогает сохранять зубы крепкими, потому что нейтрализует вредные кислоты и снижает их разрушительное действие. При её недостатке возрастает риск кариеса.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увлажнение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слюны достаточно, слизистая остаётся влажной, а пища легче смачивается и проходит дальше. При сухости во рту становится труднее глотать и разговаривать.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зубов и их 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зубов свои задачи, поэтому их форма и расположение отличаются.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зубов соответствует их работе: передние зубы захватывают пищу, а задние лучше всего справляются с её измельчением.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рта и здоровье пищеварения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Чистить зубы регулярно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утром и вечером удаляет налёт и остатки пищи. Это помогает сохранить эмаль, уменьшает риск кариеса и создаёт условия для нормального пережёвывания.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Использовать дополнительные средства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нить очищает промежутки, куда щётка не добирается. Так уменьшается количество бактерий, а дёсны и зубы остаются здоровее дольше.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Ограничивать сладкое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продукты ускоряют размножение бактерий, которые вредят зубам. Если сладкого меньше, зубы разрушаются медленнее, а пищеварение начинает работу без лишних проблем.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Нарушения, мешающие пищеварению во рту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проблемы с зубами и слюной влияют на первые этапы пищеварения.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ротовой полости с другими отделами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получает подготовленную пищу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рту пища становится мягче и однороднее, поэтому глотке легче принять её дальше. Если куски слишком крупные, движение по пищеварительному пути затрудняется.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продвигает комок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сформированный пищевой комок легко скользит по пищеводу. Это снижает нагрузку на его стенки и помогает пище быстрее попасть в желудок.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работает с меньшим усилием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пища уже измельчена, желудку не нужно тратить столько времени на её дробление. Ферментам проще действовать на более мелкие частицы.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получает качественную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входе пища хорошо обработана, последующее переваривание в кишечнике идёт эффективнее. Поэтому качество работы рта влияет на весь процесс пищеварения.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ротовой полости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функции рта работают одновременно: одни делают пищу удобной для глотания, другие начинают её химическую обработку и защищают ткани от повреждений.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подготовку пищи к дальнейшему пути, но без слюны и защиты ротовая полость не могла бы работать полноценно.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«Пищеварение в ротовой полости»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 — старт 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 рту пища впервые измельчается, смачивается и частично расщепляется. Если этот этап проходит хорошо, дальше желудку и кишечнику работать намного легче, а пищеварение идёт эффективнее.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2026-05-31T20:45:47Z</dcterms:created>
  <dcterms:modified xsi:type="dcterms:W3CDTF">2026-05-31T20:45:47Z</dcterms:modified>
</cp:coreProperties>
</file>