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экспедиции XVIII—XX веков: как люди изучали Землю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Материки, океаны, горы, пустыни и полярные районы — вместе с наукой и точными картами.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XVIII—XX веках на картах Европы и России оставалось много «белых пятен». Государства и музеи поддерживали поездки, чтобы получить карты, природные сведения и безопасные маршруты. Приборы вроде компаса и хронометра делали исследования точнее.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экспедиции были важны для географии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4719" y="1310700"/>
            <a:ext cx="18506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419" y="3227677"/>
            <a:ext cx="333113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научная экспедиция
</a:t>
            </a:r>
            <a:endParaRPr lang="en-US" sz="2695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измеряли расстояния, высоты и координаты. Эти данные помогали описывать местность и уточнять расположение объектов на карте. Такие расчёты становились основой для будущих атласов.
</a:t>
            </a:r>
            <a:endParaRPr lang="en-US" sz="1059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Измеряли температуру, фиксировали особенности погоды и ветра. Сравнивая записи, учёные лучше понимали условия разных регионов: от жарких пустынь до холодных широт.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и зарисовки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вели дневники и делали рисунки. По этим материалам можно восстановить маршрут, заметить важные детали и проверить выводы спустя годы.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находок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дополняли наблюдения рисунками и фотографиями, когда техника позволяла. Так сохранялись облик местности, образцы и результаты измерений для последующего изучения.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образцов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растения, камни и сведения о животных и людях. Образцы и данные помогали развивать географию, биологию и геологию, а также уточнять жизнь народов.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берегам, куда раньше не заглядывали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экспедиции шли в Тихий океан и в северные моря. Витус Беринг и Алексей Чириков исследовали северо-восток Азии и пролив между Азией и Америкой. Эти походы помогли точнее представить границы материков.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целый мир островов и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 Луи Антуан де Бугенвиль расширяли знания о Тихом океане. Они изучали острова и береговые линии, уточняя направления и описывая природные особенности. Благодаря этим материалам новые маршруты становились понятнее и безопаснее.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большие путешествия XVIII века
</a:t>
            </a:r>
            <a:endParaRPr lang="en-US" sz="27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экспедиции всё чаще ставили комплексные задачи: одновременно изучали природу, людей и условия путешествия.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интереса к полярным районам и труднодоступным территориям показывает, что накапливались методы и техника исследования.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тематическая схема направлений (качественная интерпретация по описанию курса), без привязки к точным статистическим значениям.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направлялись экспедиции в разные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1733–1743: Великая Северная экспедиция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Исследовали север России, берега Арктики, Камчатку и Дальний Восток. Участники нанесли на карту участки побережий и собрали сведения о природе Севера.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Дальше: Гмелин и Лепёхин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Гмелин и Иван Лепёхин дополняли общую картину региона. Их материалы включали наблюдения за природой и описания народов Сибири.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Позже: экспедиции Палласа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Паллас изучал растения и животных, а также обращал внимание на полезные ископаемые. Его наблюдения помогали составлять научные описания сибирских территорий.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экспедиции и изучение Сибири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146" y="2477750"/>
            <a:ext cx="149280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экспедиций, которые изменили представления о Земле: от уточнения границ материков до исследований полярных районов и Центральной Азии.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экспедиции решали разные задачи, но объединялись сбором наблюдений и описаний, которые затем превращались в карты и научные выводы.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сведения по истории географических открытий.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экспедиции и их результаты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собирали данные в пути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точных координат использовали астрономические наблюдения. По положению светил определяли широту и долготу, чтобы в дальнейшем верно отметить место на карте.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измеряли термометром и барометром, а направление ветра и моря фиксировали компасом и другими приборами. Так данные о климате получались системными, а не случайными.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записывали в дневники и зарисовывали в схемах и картах. Позже эти сведения дополняли фотографиями и материалами из коллекций, собранных в экспедиции.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проходила научная экспедиция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этапов экспедиционной работы (путь от планирования до научных результатов).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экспедиции изучали морские льды, дрейфующие льдины и климат северных морей. Путешествия Фритьофа Нансена, Роберта Пири и Георгия Седова расширили знания о Северном Ледовитом океане и северных широтах.
</a:t>
            </a:r>
            <a:endParaRPr lang="en-US" sz="1147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путешествия были очень трудными: мороз, штормы, нехватка пищи и риск потерять путь во льдах требовали терпения и точного планирования. Успех зависел от дисциплины и командной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 Арктику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 году Антарктиду открыла экспедиция Фаддея Беллинсгаузена и Михаила Лазарева. Их корабли подошли к берегам нового материка и подтвердили, что южнее лежит огромная суша со льдами.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исследования стали намного детальнее: ученые измеряли толщину и строение ледников, отслеживали погоду, а также изучали морских животных и птиц в прибрежных районах.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стала важной частью географии, потому что она влияет на климат всей планеты: по движению льдов и изменениям в атмосфере можно лучше понимать, как работает система Земли.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изучение Антарктиды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постепенно смещались от поиска безопасных маршрутов к систематическим наблюдениям за природой и к исследованиям взаимосвязей в климате и океане.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 каждым столетием экспедиции становились более научными и охватывали больше взаимосвязанных явлений, а не только новые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реконструкция по историческим примерам: Беллинсгаузен и Лазарев (1820), морские и сухопутные исследования XIX века, развитие метеорологии и океанологии в XX веке (без точной статистики долей), 1820–XX век.
</a:t>
            </a:r>
            <a:endParaRPr lang="en-US" sz="605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отправлялись экспедиции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отправлялись туда, где природа резко меняется: в пустынях и высоких горах трудно ориентироваться, а влажные районы требуют выносливости. Поэтому экспедиции давали уникальные наблюдения о ландшафтах.
</a:t>
            </a:r>
            <a:endParaRPr lang="en-US" sz="1091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и Петр Козлов описывали Центральную Азию — маршруты, условия степей и гор, а также особенности местной природы. Их материалы расширяли представления о внутренней части континента.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Мортон Стэнли уделял внимание внутренним районам Африки: он собирал сведения о реках, расселении людей и преградах на пути. Это помогало уточнять карты и направление экспедиций.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Миклухо-Маклай собирал сведения о народах Новой Гвинеи, включая повседневные занятия и культурные особенности. Такие наблюдения дополняли географию пониманием жизни людей в удаленных регионах.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 Азию, Африку и Океанию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247" y="1771425"/>
            <a:ext cx="3719905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приборы помогали точнее измерять время, положение и условия на маршруте, а также быстрее связывать отряд с базой.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приборов снижало ошибки измерений и повышало достоверность карт и отчетов: данные становились проверяемыми, а наблюдения — более сопоставимыми.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сведениям об астрономических и навигационных приборах и их роли в экспедициях, XIX–XX вв.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изменили экспедиции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экспедиции создавали новые карты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экспедиций на картах появлялись новые берега, острова, реки и озера, а также уточнялись горные хребты. Благодаря съемкам и описаниям исчезали «пустые» зоны, которые раньше отмечали как неизвестные. 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географические названия закреплялись за открытиями: в честь исследователей, названий кораблей, научных обществ или особенностей природы. Так результаты путешествий сохранялись в культуре и учебных материалах.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экспедиции превращали наблюдения в научные знания
</a:t>
            </a:r>
            <a:endParaRPr lang="en-US" sz="191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путь: от данных на маршруте к научным выводам, картам и междисциплинарным результатам.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сталкивались с сильными холодами или жарой, штормами и засухой, голодом и нехваткой чистой воды. Одновременно приходилось бороться с болезнями, усталостью и потерей сил.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районах особенно опасными были обморожения, снежные бури и дрейф льдов, который мог надолго задержать корабли. В таких условиях важно было сохранять дисциплину и точность действий команды.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риски имели другой характер: высокая влажность, жара и труднопроходимые леса замедляли переходы. Непросто было организовать поиск пищи и безопасное размещение людей на местности.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экспедиции зависел не только от смелости. Необходимы были подготовка, четкое распределение ролей, умение работать вместе и выносливость, чтобы выдержать долгий путь и непредвиденные обстоятельства.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опасности экспедиций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также помогали уточнять природные зоны и границы распространения растений и животных, а собранные записи использовали для дальнейших исследований и обучения.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сумме показателей видно, что центральным итогом оставались расширение знаний и практические материалы: карты, атласы, коллекции и климатические наблюдения.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сводка по историческим результатам крупных экспедиций XVIII–XX веков (без точной статистики количественных долей), итоговые направления исследований.
</a:t>
            </a:r>
            <a:endParaRPr lang="en-US" sz="682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дали экспедиции науке и людям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291683"/>
            <a:ext cx="404700" cy="35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25" y="1309670"/>
            <a:ext cx="404700" cy="32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675" y="3036200"/>
            <a:ext cx="382200" cy="38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стали более международными и координировались между странами, а планы согласовывались заранее. Это расширяло обмен данными и ускоряло получение результатов на больших расстояниях.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 и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 помогала поддерживать контакт между группами и базой, а также оперативно передавать сведения. Благодаря этому безопаснее планировали работы и быстрее уточняли маршруты.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и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ледоколов и научных станций позволило дольше работать в труднодоступных районах. Наблюдения за льдами и погодой стали регулярнее, чем во время одиночных экспедиций прошлого.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Фотофиксация и документирование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Фотоаппараты повышали точность фиксирования объектов и условий среды. Материалы можно было сравнивать между сезонами и повторять проверки в последующих исследованиях.
</a:t>
            </a:r>
            <a:endParaRPr lang="en-US" sz="996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экспедиций применяли в океанологии, метеорологии, геологии и картографии, а также в природоохранных задачах. Сохранившиеся материалы поддерживали учебные атласы и архивные исследования.
</a:t>
            </a:r>
            <a:endParaRPr lang="en-US" sz="987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экспедиций в XX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экспедиций: знания о Земле стали системными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XVIII—XX веков сделали Землю гораздо лучше изученной: появились точные карты, новые территории и коллекции, а также понимание климата и жизни людей. Итог показал, что география растет через наблюдения, измерения и сотрудничество.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2026-05-13T00:30:44Z</dcterms:created>
  <dcterms:modified xsi:type="dcterms:W3CDTF">2026-05-13T00:30:44Z</dcterms:modified>
</cp:coreProperties>
</file>