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отношения, безопасность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Teenagers: Their Life and Problems
</a:t>
            </a:r>
            <a:endParaRPr lang="en-US" sz="42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приносит быстрые перемены: в теле, в чувствах, в дружбе и в отношениях с семьёй. Поэтому так важно понимать себя, замечать трудности и знать, как попросить поддержку вовремя.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подростков важна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10–19 лет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возраст, который ВОЗ относит к подростковому периоду.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определению ВОЗ, подростковый возраст охватывает годы, когда человек особенно активно ищет себя и учится быть самостоятельным.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из жизни подростка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подростка часто начинается со школы и дороги туда. Уже в первые часы нужно успеть сосредоточиться, общаться, следить за временем и быть готовым к новым задачам.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появляются домашние задания, кружки, переписка с друзьями и помощь дома. В этот момент легко почувствовать, что дел слишком много и на всё не хватает сил.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себя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отдых тоже важны, потому что они помогают восстановиться. Даже короткое занятие любимым делом делает день более сбалансированным и даёт ощущение личного пространства.
</a:t>
            </a:r>
            <a:endParaRPr lang="en-US" sz="12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конфликты и границы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крепнет там, где есть доверие: можно сказать честно, что тебя задело, и не бояться быть высмеянным. Без этого отношения быстро становятся напряжёнными.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ссоры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начинаются с неудачной шутки, резкого сообщения или чувства ревности. Иногда проблема кажется маленькой, но молчание делает её заметно больше.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нужны, чтобы каждый чувствовал себя в безопасности. Важно понимать, что можно обсуждать, а что остаётся личным, и уважать ответ другого человека.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уже причинили боль, помогает спокойный разговор и простое извинение. Оно работает только тогда, когда человек действительно признаёт свою ошибку и готов изменить поведение.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давление и ожидания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понять, что именно вызывает напряжение: контрольная, дедлайн, выступление или сравнение с другими. Когда причина названа, проблема уже кажется более управляемой.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Разделить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разбить большую задачу на короткие шаги. Небольшой план помогает не теряться, а двигаться вперёд без лишней паники и спешки.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Попросить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становится трудно, можно обратиться к учителю или школьному взрослому. Поддержка не означает слабость: она помогает уточнить требования и снизить страх ошибки.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Сохранить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режим работы включает перерывы, порядок дел и реалистичные сроки. Так учёба требует меньше сил, а уверенности становится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поговорить без крика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спокойный разговор помогает перейти от конфликта к общему решению.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8444" y="3155850"/>
            <a:ext cx="145575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подросток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переживают сразу несколько чувств за один день. Если назвать их словами, легче понять, что именно происходит и какая поддержка нужна сейчас.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трудным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нередко появляется перед контрольной, разговором или ответом у доски. Она может мешать думать, но становится слабее, когда человек понимает её причину.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и злость часто показывают, что кто-то нарушил границы или накопилась усталость. Это сигнал остановиться, а не повод срываться на 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закрыться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 стыд обычно заставляют замолчать и уйти в себя. В такие моменты особенно помогает спокойный разговор с тем, кому доверяешь.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перерыв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появилась усталость, трудно сосредоточиться и хочется плакать, важно сделать паузу. Отдых помогает вернуть ясность и не принимать резких решений.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и образ тела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строится не только на внешности. Оно связано с тем, что человек умеет, что ему интересно и как он относится к себе каждый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верить только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часто показывают отобранные и отредактированные снимки. Из-за этого легко начать сравнивать себя с нереалистичным образом и чувствовать лишнее недовольство.
</a:t>
            </a:r>
            <a:endParaRPr lang="en-US" sz="1233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отношение к телу начинается с уважения. Вместо стыда полезнее замечать, что тело помогает двигаться, учиться, играть, общаться и жить активно.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Global Education Monitoring Report (2019)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во многих странах сталкивается с буллингом.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не сразу рассказывают о проблеме, поэтому важно замечать изменения в поведении и быстро подключать взрослого.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кибербуллинге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чаще всего проявляется в чатах, комментариях, играх и личных сообщениях.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61886"/>
            <a:ext cx="3962400" cy="1567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важно отличать обычный контакт от ситуации, где лучше остановиться, не отвечать и защитить свои данные.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личной информации вы публикуете и пересылаете, тем ниже риск обмана, давления и кражи данных.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 для подростков; общие рекомендации по защите персональных данных.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личные данные в сети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10–13 лет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подросткового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период, когда идентичность начинает формироваться особенно заметно.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когда подросток особенно активно ищет себя, — важный этап проб и выборов.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вечерний экран влияют на внимание, настроение и способность быстро заснуть; регулярный режим помогает телу восстановиться.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фактор — регулярный сон; поздний экранный вечер, наоборот, мешает восстановлению и засыпанию.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 и рекомендации по гигиене сна для подростков; материал адаптирован для учебной презентации.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экранное время и режим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 саморегуляции для подростков.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часто достаточно, чтобы успокоиться и подумать яснее.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действия — дыхание, пауза и движение — помогают снизить напряжение до того, как станет слишком тяжело.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 обращению за помощью и поддержке подростков.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 — уже важный шаг к поддержке и безопасности.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честный разговор со взрослым может остановить проблему раньше, чем она начнёт мешать учёбе, сну и общению.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выйти из школьного конфликта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плохая оценка, ссора с другом и желание отстраниться от школы.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реагировать на буллинг в соцсетях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в чате появились оскорбления и чужие фото.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64586"/>
            <a:ext cx="4094100" cy="1619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друга начинается с простых, но надёжных действий: слушать, не распространять чужое и вместе искать помощь.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спокойствие, доверие и конкретная помощь; иногда короткая фраза важнее длинного совета.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 поддержке сверстников и безопасному общению.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другу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трудности бывают у многих: важно замечать чувства, уважать границы и не бояться просить помощи. Даже маленький шаг — разговор, пауза или поддержка друга — может изменить ситуацию к лучшему.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Юнит завершён: что взять с собой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2026-07-25T16:54:51Z</dcterms:created>
  <dcterms:modified xsi:type="dcterms:W3CDTF">2026-07-25T16:54:51Z</dcterms:modified>
</cp:coreProperties>
</file>