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Класс Многощетинковые черви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черви: морские обитатели с уникальными щетинками для движения и защиты.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разнообразие многощетинковых червей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описанные в 1817 году Ламарком, многощетинковые включают свыше 10 000 видов. Они встречаются в основном в морях и океанах, варьируясь от крошечных до трёхметровых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размеры многощетинковых червей
</a:t>
            </a:r>
            <a:endParaRPr lang="en-US" sz="2579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Черви-гиганты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многощетинковые, например Eunice aphroditois, достигают до 3 метров в длину. Эти обитатели морских глубин впечатляют своими размерами и яркой окраской.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и прозрачные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виды достигают всего 1–5 см, зачастую обладают прозрачным или бледным телом, что помогает им оставаться незаметными в воде.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Сегментированность тела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множества сегментов, каждый из которых оснащён параподиями и щетинками. Такая структура обеспечивает гибкость и эффективное передвижение.
</a:t>
            </a:r>
            <a:endParaRPr lang="en-US" sz="13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параподии превращены в жабры для газообмена или снабжены жгутиками, расширяя возможности передвижения.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концах параподий расположены многочисленные щетинки, которые увеличивают сцепление с поверхностью и обеспечивают устойчивость.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Параподии — пары выростов на каждом сегменте, служащие для движения по грунту и воде, а также помогают в дыхании.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параподий многощетинковых червей
</a:t>
            </a:r>
            <a:endParaRPr lang="en-US" sz="23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Щетинки: строение и функции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щетинок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Щетинки состоят из хитина и могут иметь форму крючков, игл или пучков. Они помогают в движении и защите от врагов благодаря своей прочности и остроте.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щетинки у некоторых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семейства Eunicidae щетинки оснащены ядовитыми железами, что превращает их в эффективное средство обороны против хищников. Это редкий, но важный адаптационный признак.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исследования морской биологии,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распространённых родов Polychaeta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предпочитают теплые и умеренные моря, занимая разные глубины и типы субстрата.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высокое разнообразие и адаптацию к широкому спектру экосистем среди многощетинковых червей.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проходит от рта до анального отверстия, обеспечивая эффективное усвоение пищи.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видов, например у Nereis, развит ротовой аппарат с подвижными челюстями, помогающий ловить добычу.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разнообразны: фильтрация микроорганизмов, охота на мелких животных и потребление органического детрита.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адаптация позволяет многощетинковым успешно занимать разные экологические ниши и поддерживать пищевые цепи.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питание многощетинковых
</a:t>
            </a:r>
            <a:endParaRPr lang="en-US" sz="19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через тонкую кожу или жабры, расположенные на параподиях, что расширяет площадь дыхательной поверхности.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ила и песка имеют развитые жаберные выросты, способствующие эффективному поглощению кислорода даже в насыщенных взвешенными частицами водах.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содержат растворённый гемоглобин, улучшая перенос кислорода в крови и приспособляясь к условиям низкого содержания кислорода.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дыхания у многощетинковых червей
</a:t>
            </a:r>
            <a:endParaRPr lang="en-US" sz="21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667091"/>
            <a:ext cx="4646100" cy="19824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отличия многощетинковых, малощетинковых и пиявок по внешнему строению и образу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зоологии, 2021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классов кольчатых червей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обусловлены адаптациями к разным условиям жизни и способам передвижения.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развития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Раздельнополость и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многощетинковых имеют раздельные полы и осуществляют внешнее оплодотворение, что способствует генетическому разнообразию.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 личинкой трохофорой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Личинка-трохофора проходит метаморфоз, трансформируясь во взрослое животное. Некоторые виды могут размножаться бесполым путём — делением тела.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Nereis — быстрый и ловкий морской хищник, обладающий мощными челюстями, с помощью которых он захватывает добычу и защищается от врагов.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 класса многощетинковых
</a:t>
            </a:r>
            <a:endParaRPr lang="en-US" sz="2097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Sabella строит трубочки из частиц песка и органики, прикрепляясь к субстрату и фильтруя воду для питания мелкими частицами и планктоном.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Arenicola активно роет галереи в иле на морском дне, перерабатывая донные осадки и улучшая структуру почвы в экосистеме.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Eunice aphroditois — самый крупный представитель, достигающий длины до трёх метров, известен своей силой и хищническим образом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обитания: моря, океаны и редкие пресноводные виды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Литораль и сублитораль — основные зоны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широко распространены в прибрежных зонах, включая литораль и сублиторальные области, где они находят пищу и укрытия среди песка и водорослей. Эти области характеризуются переменами температуры и солёности.
</a:t>
            </a:r>
            <a:endParaRPr lang="en-US" sz="1135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формы до 5000 метров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обитают в глубоких морских районах, выдерживая высокое давление и холодные температуры. Эти виды адаптированы к темноте и малому количеству пищи, развивая особые приспособления.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пресноводные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преобладание в морях, отдельные многощетинковые осваивают пресноводные экосистемы, включая горные ручьи и озёра, где условия более переменчивы и требовательны.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регулярно перекапывают донные осадки, способствуя их аэрированию и улучшению качества среды обитания для других организмов.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многощетинковых в экосистемах
</a:t>
            </a:r>
            <a:endParaRPr lang="en-US" sz="2778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Являются важным звеном пищевой цепи, служа пищей для различных рыб, ракообразных и беспозвоночных морских животных.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Биотурбация и участие в разложении органики гарантируют стабильность экосистем и поддерживают баланс веществ в водной среде.
</a:t>
            </a:r>
            <a:endParaRPr lang="en-US" sz="11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Sabella активно фильтрует воду, создавая потоки и задерживая микроорганизмы и органический детрит для питания.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Nereis и Eunice проявляют хищническое поведение, охотясь на мелких морских беспозвоночных и используя мощные челюсти.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и донные виды питаются детритом — остатками растений и мёртвых организмов, перерабатывая органику в экосистеме.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различных способов питания позволяет многощетинковым занимать разнообразные экологические ниши и успешно существовать.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питания: фильтрация, хищничество и детритофагия
</a:t>
            </a:r>
            <a:endParaRPr lang="en-US" sz="18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морской биомассы, 2022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донных животных: вклад Polychaeta
</a:t>
            </a:r>
            <a:endParaRPr lang="en-US" sz="224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Polychaeta занимают лидирующие позиции по биомассе в прибрежных экосистемах, обеспечивая основу для многих пищевых цепей.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ключевую роль многощетинковых в поддержании численности и биоразнообразия бентоса.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обладают высокой способностью к регенерации, восстанавливая утраченные сегменты и ткани после травм.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виды выдерживают сильное давление и пониженное содержание кислорода благодаря особенностям обмена веществ и структуре крови.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Alvinella pompejana живёт у гидротермальных источников и устойчива к высоким температурам свыше 70°C, что уникально для многоклеточных.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экстремальным условиям среды
</a:t>
            </a:r>
            <a:endParaRPr lang="en-US" sz="24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в современном биологическом и медицинском исследовании
</a:t>
            </a:r>
            <a:endParaRPr lang="en-US" sz="2434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сегментированных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Polychaeta служат моделью для понимания развития сегментации и организации тела у кольчатых червей, что важно для эволюционной биологии и генетики.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Биоиндикаторы состояния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и состава многощетинковых отражают уровень загрязнения воды и почвы, помогая оценивать экологическое состояние водоёмов.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биологически активные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Вещества, выделяемые некоторыми видами, проявляют антибактериальные и противоопухолевые свойства, вызывая интерес в фармацевтике и медицине.
</a:t>
            </a:r>
            <a:endParaRPr lang="en-US" sz="13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36883"/>
            <a:ext cx="4646100" cy="1605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сферы применения и экологические функции многощетинковых видов, показывая их полезность и многообразие.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применения Polychaeta, 2023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 экологическое значение многощетинковых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вносят значительный вклад в индустрию и экологическое равновесие, упрочняя своё значение для человека и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800" y="3174770"/>
            <a:ext cx="54495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и малоизвестные факты о многощетинковых
</a:t>
            </a:r>
            <a:endParaRPr lang="en-US" sz="1928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Трубочки Sabella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черви строят яркие веерные трубки из песка и органических веществ, которые служат им укрытием и помогают в фильтрации воды.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Eunice умеет быстро прятаться в норках при угрозе, используя скорость и запасённые укрытия для безопасности.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органов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многощетинковых встречаются как простые светочувствительные пятна, так и сложные фасеточные глаза для восприятия света и движения.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излучать свет в темноте, что помогает им ориентироваться и общаться в глубоководной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многощетинковых червей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— важнейшие обитатели водных экосистем, чьё разнообразие и функции критичны для науки, охраны природы и формирования экологического баланса.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2026-05-08T20:28:43Z</dcterms:created>
  <dcterms:modified xsi:type="dcterms:W3CDTF">2026-05-08T20:28:43Z</dcterms:modified>
</cp:coreProperties>
</file>