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элементам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восстановить треугольник по трём данным и проверить, что решение единственно?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известно?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строить треугольник, нужно точно понимать, что дано: стороны, углы и их расположение. Для этого пригодятся отрезок, луч, угол, биссектриса и окружность.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«по трём элементам»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 ли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 задан по трём элементам, этих данных должно хватить для полного восстановления фигуры. Тогда можно построить не просто похожий, а именно нужный треугольник.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одной или двух мало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только одна величина, информации слишком мало: многие треугольники могут ей соответствовать. Две величины иногда помогают, но без третьего условия решение часто остаётся неединственным.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правильно выбранных элемента позволяют проверить, существует ли треугольник, и будет ли он единственным. Поэтому важны не только сами данные, но и их сочетание.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работы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Анализ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элементы заданы, и проверяют, подходит ли один из признаков равенства треугольников.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построение циркулем и линейкой, получая все вершины треугольника.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способ построения: с окружностями, углом или двумя лучами, в зависимости от набора элементов.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сверяют стороны и углы, чтобы убедиться: решение существует, а построение выполнено без ошибок.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построений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 задаёт измеряемую часть прямой. Именно отрезок часто берут за основу при построении стороны треугольника.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только в одном направлении. Он нужен, когда нужно задать сторону угла или направление построения.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 общей вершиной. В задачах на построение важно точно соблюдать величину угла и его расположение.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точек, равноудалённых от центра. С её помощью легко откладывать одинаковые расстояния и находить нужную вершину.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построения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переносить длину без измерительной шкалы и строить окружности с нужным радиусом. Он особенно важен в случае ССС, где все стороны задаются через равные расстояния.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проводить прямые линии, отрезки и основания треугольника. Её используют, когда нужно аккуратно соединить уже найденные точки построения.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может быть полезен для проверки прямых углов, но в классических построениях он не считается основным инструментом. Главными остаются циркуль и линейка.
</a:t>
            </a:r>
            <a:endParaRPr lang="en-US" sz="12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ССС: идея построения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одну из сторон треугольника и откладывают её как основание. Это удобная опора для дальнейшего построения и сравнения размеров.
</a:t>
            </a:r>
            <a:endParaRPr lang="en-US" sz="1159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концов основания проводят две окружности с радиусами, равными двум другим сторонам. Их пересечение укажет положение третьей вершины.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пересекаются в двух точках, появляются два зеркально расположенных треугольника. В школьных задачах это допустимо, если не задано дополнительное расположение вершины.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ССС: шаги построения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начинается с основания и двух окружностей, радиусы которых равны заданным сторонам.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окружности пересекаются в двух точках, получаются два треугольника. Они симметричны относительно основания AB и одинаковы по всем сторонам.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окружности касаются, общая точка только одна. Тогда треугольник существует в единственном виде, без зеркального варианта.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не пересекаются, построение невозможно. Обычно это означает, что одна сторона слишком велика по сравнению с двумя другими.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ССС: сколько решений бывает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ССС: проверка и возможная ошибка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измеряют расстояния от точки C до A и B и сравнивают их с заданными радиусами. Совпадение означает, что окружности использованы верно.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неравенство треугольника: каждая сторона должна быть меньше суммы двух других. Это помогает сразу заметить несовместимые данные и избежать ошибки.
</a:t>
            </a:r>
            <a:endParaRPr lang="en-US" sz="1297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сторон получилась слишком длинной, точки пересечения окружностей не будет. Тогда треугольник по данным построить нельзя, даже при аккуратной работе.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SAS: идея построения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Даны сторона и 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две заданные стороны и угол между ними. Именно эта связка определяет, где должна оказаться третья вершина.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Задают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выбранной стороне строят вторую границу угла. Получается луч, который задаёт направление будущей стороны треугольника.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Откладывают вторую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втором луче откладывают длину второй стороны. Эта точка ещё не вершина, но уже ограничивает положение треугольника.
</a:t>
            </a:r>
            <a:endParaRPr lang="en-US" sz="1223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Находят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должны встретиться стороны, становится третьей вершиной. После соединения всех точек треугольник полностью восстановлен.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SAS: пошаговый алгоритм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две стороны и угол между ними. Последовательность строится от основания к третьей вершине.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расположен между двумя заданными сторонами, их направления фиксируются однозначно. Поэтому третья вершина определяется без лишних вариантов, а построение обычно даёт одно решение.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указан угол при стороне, но не между двумя данными сторонами, схема меняется. Тогда может возникнуть несколько возможных положений вершины или даже другой тип задачи.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построений важно читать условие внимательно: именно расположение угла определяет, можно ли применить случай SAS. Ошибка в трактовке приводит к неверному чертежу.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SAS: почему важен угол между сторонами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SAS: проверка результата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построение выполнено без ошибок и соответствует условию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и угол совпадают, построение верно; отсутствие пересечения указывает на ошибку или противоречивые данные.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SAS: проверка результата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и сторона: идея построения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отрезок, который уже известен в условии. Он становится опорой для всего чертежа и задаёт положение двух будущих сторон.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одном конце основания строят угол нужной величины. Этот луч показывает, куда должна идти вторая сторона треугольника.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Второй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конце основания строят второй угол. Теперь два луча задают направление двух сторон, которые должны встретиться в одной точке.
</a:t>
            </a:r>
            <a:endParaRPr lang="en-US" sz="129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Пересечение лучей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лучей становится третьей вершиной. После соединения с концами основания получается искомый треугольник.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и сторона: алгоритм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сторона и два угла, примыкающие к ней. Построение идёт от основы к пересечению лучей.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ASA/AAS: единственность и несовместимость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383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случая ASA/AAS обычно получается только один треугольник. Два угла уже задают форму, а сторона фиксирует размер и положение построения на плоскости.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74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построенные лучи не встречаются, значит, данные выбраны неверно или есть ошибка в отложении углов. В таком случае треугольник не получается.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65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согласованности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должна составлять 180°. Если это условие не выполняется вместе с заданной стороной, исходные данные противоречат друг другу.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ASA/AAS: как проверить построение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Проверить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два заданных угла и найденный третий в сумме дают 180°. Без этого проверка не считается выполненной.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Сверить углы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все углы на чертеже и сравнивают их с условием. Даже небольшое отклонение показывает ошибку в построении или измерении.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лежит ли заданная сторона между правильными лучами и правильно ли отмечена вершина. Это завершает контроль результата.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листе — задача на ССС: три длины, одна линейка и два круга циркулем. Ученик быстро понимает, где поставить основание и как найти пересечение окружностей. Главное здесь — аккуратность и проверка треугольного неравенства.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стороны, один ответ
</a:t>
            </a:r>
            <a:endParaRPr lang="en-US" sz="1366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история — SAS: две стороны и включённый угол. Чертёж получается короче, но требует внимательности к направлению луча. Один неверный угол меняет весь результат, поэтому после построения всегда сверяют длины и градусную меру.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угол, сторона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сюжет объединяет ASA и AAS: сторона уже есть, а остальное достраивается по углам. Здесь особенно важно помнить сумму углов треугольника. Если лучи сходятся, решение найдено; если нет, условие нужно перепроверить.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 и сторона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и краткий разбор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 — один точный чертёж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треугольник по трём элементам строится только тогда, когда данные согласованы. Сначала выбирают случай ССС, SAS или ASA/AAS, затем строят и обязательно проверяют результат.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2026-07-27T06:20:34Z</dcterms:created>
  <dcterms:modified xsi:type="dcterms:W3CDTF">2026-07-27T06:20:34Z</dcterms:modified>
</cp:coreProperties>
</file>