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темы: Цветок, плод, семя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строение и функции цветка, плода и семени, их роль в жизни растений.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привлекает опылителей и обеспечивает размножение растений. Плод бережёт семена и помогает в их распространении. Семя хранит наследственность и даёт начало новому растению.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цветка, плода и семени в жизни растений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цветка: основные части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Околоцветник: чашелистики и лепестки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Чашелистики защищают цветочный бутон, а лепестки обычно ярко окрашены, чтобы привлекать насекомых. Вместе они составляют околоцветник, важный для защиты и привлечения опылителей.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тычинки и пестик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— мужские органы, производят пыльцу. Пестик — женский орган, состоит из рыльца, столбика и завязи, где развиваются семязачатки с яйцеклеткой.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Чашелистики окружают бутон, обеспечивая его защиту до раскрытия цветка, предотвращая повреждения и высыхание.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Лепестки обладают яркой окраской и часто ароматом, что привлекает различных опылителей для переноса пыльцы.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растений околоцветник скромный или отсутствует, что часто связано с опылением ветром или водой, где визуальные характеристики не так важны.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Околоцветник: защитная и привлекательная функция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и пестик: органы размножения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образуют пыльцу, которая содержит мужские гаметы, необходимые для оплодотворения.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Рыльце пестика принимает пыльцу, обеспечивая контакт для начала опыления.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Столбик служит каналом, по которому пыльцевая трубка растёт к завязи.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завязи находятся семязачатки с яйцеклетками, где происходит слияние гамет для образования зиготы.
</a:t>
            </a:r>
            <a:endParaRPr lang="en-US" sz="9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цветков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Двуполые цветки содержат и тычинки, и пестики в одном цветке, облегчая самоопыление.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Разновидность цветка связана с разными стратегиями размножения и адаптациями к окружающей среде.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учебник,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Опыление: самоопыление и перекрестное опыление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— надёжный 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происходит, когда пыльца одного цветка оседает на его же пестике. Это обеспечивает стабильное размножение, но уменьшает генетическое разнообразие.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Перекрестное опыление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перекрестном опылении пыльца переносится между разными растениями. Это способствует генетическому разнообразию и лучшей адаптации к изменениям среды.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— важные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ветер и вода транспортируют пыльцу. Пчёлы и мотыльки особенно ценны, так как целенаправленно посещают цветки в поисках нектара.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781" y="3289748"/>
            <a:ext cx="152888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опылителей в природе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опылители — пчёлы, бабочки и жуки, они эффективно переносят пыльцу между цветками, способствуя плодоношению.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и некоторые другие птицы опыляют цветы, особенно в тропических регионах, где обеспечивают перенос пыльцы на большие расстояния.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ночное время летучие мыши участвуют в опылении, посещая цветы, которые раскрываются в сумерках и выделяют аромат.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используют ветер или воду для переноса пыльцы, что не требует привлечения животных и особенно характерно для злаков.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опылители растений и их примеры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категории опылителей и растения, которые они опыляют по природным особенностям.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тесно связаны с морфологией цветка и способом его размножения, отражая эволюционные адаптации.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оплодотворения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на рыльце прорастает трубкой, направляющейся к завязи, чтобы доставить сперматозоиды к яйцеклетке.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сперматозоид сливается с яйцеклеткой, образуя зиготу — зачаток нового растения.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сперматозоид соединяется с центральной клеткой завязи, образуя эндосперм — питательную ткань для зародыша.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образования плода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процесс формирования плода из завязи после оплодотворения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Плод: строение и функции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плода из завязи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развивается из завязи цветка после успешного оплодотворения. Он состоит из околоплодника, который защищает и окружает семена, а также из самих семян, выполняющих функцию продолжения рода.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плодов по структуре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плоды, такие как стручки гороха или коробочки мака, имеют твёрдую оболочку. Сочные плоды — ягоды винограда или костянки вишни — обладают мясистой частью, привлекающей животных для распространения.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плода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обеспечивает защиту семян от неблагоприятных условий и способствует их распространению на большие расстояния. Это важный этап в жизни растения для успешного размножения и выживания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плодов и их распространение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плоды, например желуди и орешки, распространяются преимущественно с помощью ветра или животных, что помогает семенам попасть в благоприятные места для прорастания.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плоды, такие как яблоки и виноград, служат пищей для животных, которые разносят семена вместе с остатками плодов на значительные расстояния.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разных типов плодов состоит в обеспечении выживания и успешного размножения растений в разнообразных экологических условиях и средах обитания.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созревания плодов разных растений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созревания зависит от климата и биологических особенностей каждого растения, отражая адаптацию к сезону.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сформировали разное время созревания плодов, чтобы увеличить шансы на успешное размножение и распространение семян.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ботаники, 2023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— основа будущего растения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содержит зародыш, который является начальной стадией нового растения, готовым к развитию при благоприятных условиях.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семени находится запас питательных веществ — эндосперм или семядоли — необходимые для роста зародыша до появления самостоятельного питания.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оболочка защищает семя от повреждений, высыхания и неблагоприятных факторов окружающей среды.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способны сохранять жизнеспособность длительное время, позволяя растениям пережидать неблагоприятные сезоны и возрождаться весной.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09596"/>
            <a:ext cx="4867800" cy="18111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семян основных культур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различия в размерах, количестве семядолей и особенностях оболочки семян у популярных сельскохозяйственных растений.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семян связано с приспособлениями к способу распространения и жизненному циклу каждого растения.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 для школ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семени: этапы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появляется корешок, закрепляющий растение в почве, а затем — побег, который растет вверх и начинает фотосинтез, при полном обеспечении необходимыми условиями.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этапом является впитывание воды, вызывающее набухание семенной оболочки и её разрыв, что подготавливает семя к росту.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являются основным источником питания для человека — зерновые и бобовые широко используются в рационе во всем мире.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кормом для многих животных и обеспечивают сырьё для сельского хозяйства, поддерживая экономику и экологическое равновесие.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способствуют сохранению и восстановлению растительных сообществ, особенно в процессе лесовосстановления и сохранения биоразнообразия.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семян для человека и природы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бобовых выделяются высоким содержанием белка, что обеспечивает важное питание для населения разных стран.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справочник, 2022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содержат семена бобовых, что делает их важным источником питания для многих людей в мире.
</a:t>
            </a:r>
            <a:endParaRPr lang="en-US" sz="21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цветка, плода и семени в природе и жизни человека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Цветок, плод и семя — ключевые этапы размножения растения, обеспечивающие поддержание жизни. Их изучение раскрывает фундаментальные процессы природы и помогает использовать растения рационально.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2026-05-07T15:15:44Z</dcterms:created>
  <dcterms:modified xsi:type="dcterms:W3CDTF">2026-05-07T15:15:44Z</dcterms:modified>
</cp:coreProperties>
</file>