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науки о живой природе и их роль в жизни человека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о живой природе изучают организмы и их взаимодействие с окружающей средой.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истории изучения живой природы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наблюдали растения и животных ради выживания. Открытия Аристотеля и изобретение микроскопа расширили знания. Теории Дарвина, Менделя и Пастера стали фундаментом современной биологии.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биологии и её задачи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клетки, обмен веществ, рост и развитие живых организмов. Наука охватывает различные группы от микробов до животных и растений.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изучения биологии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биологии важны для охраны природы, развития медицины и повышения эффективности сельского хозяйства, поддерживая здоровье человека и экосистем.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биологических знаний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в микробиологии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микробы вызывают болезни, заложив основы медицинской микробиологии.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открытие патогенности микробов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впервые описал микроскопических организмов, открыв невидимый мир микробов.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1676 год — открытие микробов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 открыли структуру ДНК, объяснив механизм наследственности микробов и других организмов.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 — расшифровка ДНК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микробов продолжается, развиваются методы борьбы с инфекциями и применения микробов в биотехнологиях.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животных и растений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представлены большим числом видов, особенно насекомыми и рыбами, что отражает богатство живой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широкое разнообразие животных подчеркивает сложность экосистем и важность их изучения для сохранения биоразнообразия.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видов,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живых организмов: основные факты и примеры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предложил механизм эволюции, объясняющий адаптацию организмов и разнообразие видов во времени.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бабочек адаптируется к условиям среды, помогая им маскироваться и выживать среди хищников.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ящериц на островах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Бирюзовые ящерицы разных островов имеют отличия, демонстрируя процесс видообразования и адаптации к локальной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экологии: связи в природе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связаны пищевыми цепями, где каждый играет важную роль и влияет на стабильность экосистем.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помогает понимать проблемы загрязнения и изменения среды, необходимые для сохранения природы и жизни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одного вида может нарушить равновесие, привести к исчезновению других и нарушению среды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 и их объекты изучения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направления биологии и сферы их исследования, формирующие комплексное понимание живой природы.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специализируется на разных аспектах жизни, вместе формируя целостное видение природы.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в науке и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передачу наследственных признаков, что помогает выявлять и лечить наследственные болезни.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методы генетики используются для селекции растений и животных, а также разработки ГМО и клонирования.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жизни планеты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вырабатывают кислород, необходимый для дыхания всех живых организмов на Земле.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пищу людьми и животными, являются основой сельского хозяйства и питания.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изучает важнейшие виды России, такие как берёза, клён и пшеница, охраняя их роль в экосистемах.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способствуют созданию микроклимата, регулируя температуру и влажность в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как растения создают энергию
</a:t>
            </a:r>
            <a:endParaRPr lang="en-US" sz="304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 и влияет на климат, поддерживая кислородный баланс планеты.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свет и химические вещества, вырабатывая кислород, необходимый для жизни на Земле.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среде обитания
</a:t>
            </a:r>
            <a:endParaRPr lang="en-US" sz="292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адаптации животных, обеспечивающие выживание в различных климатических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приобрёл уникальные черты для преодоления экстремальных условий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«Природа»,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 её задачи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исследует тело, повадки и среду обитания животных, что позволяет понять их роль в природе и взаимодействия в экосистемах.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поведения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энтомологию, орнитологию и ихтиологию. Эти знания помогают защищать редкие виды и поддерживать природный баланс.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Подразделы и практическое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 в медицине и быту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изучает строение органов, что облегчает диагностику и лечение заболеваний в медицине.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важны для формирования гигиенических навыков и поддержания рационального образа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помогает понять, как работают системы организма, обеспечивая самочувствие и здоровье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живут разные организмы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зависит от биологии вида, среды и внешних факторов, влияющих на продолжительность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продолжительности отражает адаптацию к условиям и стратегии выживания в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растения от семени до нового поколения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России и их значение
</a:t>
            </a:r>
            <a:endParaRPr lang="en-US" sz="282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— хранилище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сохраняет уникальную природу Байкала, включая редких животных и растения. Здесь проводятся мониторинг и научные исследования экосистем региона.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— край гейзеров и дикой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изучают вулканическую активность и её влияние на экосистему. Территория защищает редкие виды и служит полигоном для экологических экспериментов.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российские учёные-животноведы
</a:t>
            </a:r>
            <a:endParaRPr lang="en-US" sz="2925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 условные рефлексы, раскрывая механизмы работы нервной системы и поведения животных и человека.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Выявил центры происхождения культурных растений, заложив основы генетики и селекции.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принципы иммунитета и защитных реакций организма, что стало фундаментом современной иммунологии.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исследований в науках о живой природе
</a:t>
            </a:r>
            <a:endParaRPr lang="en-US" sz="241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новые лекарства и устойчивые к болезням культуры, расширяя возможности медицины и сельского хозяйства.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мониторинга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датчики и спутниковые системы дают точные данные о состоянии природы, обеспечивая своевременную защиту окружающей среды.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экологической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школьников формируют понимание значимости природы и мотивируют к бережному отношению и сохранению биоразнообразия.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наук о живой природе для будущего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живой природы помогает сохранить баланс экосистем, защитить здоровье людей и животных, обеспечивая устойчивое и гармоничное развитие планеты.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2026-05-08T08:53:55Z</dcterms:created>
  <dcterms:modified xsi:type="dcterms:W3CDTF">2026-05-08T08:53:55Z</dcterms:modified>
</cp:coreProperties>
</file>