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как часть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точной, яркой и выразительной.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прилагательные в 5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описывать предметы точнее, правильно согласовываться с существительными и замечать ошибки в окончаниях. Без него трудно построить грамотное и выразительное высказывание.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происхождение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указывают, из чего сделан предмет или к чему он относится. Так работают слова деревянный, школьный, зимний, каменный.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называть цвет, форму и другие заметные свойства предмета. Они помогают представить его точнее: красный, круглый, большой, зелёный.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прилагательные, которые показывают, кому принадлежит предмет. В таких словах, как мамин, лисий, бабушкин, признак связан с владельцем или источником.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вкус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легко передать качество предмета или явления. Слова вроде сладкий, тихий, весёлый, добрый сообщают о признаке, который сразу можно заметить.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96203"/>
            <a:ext cx="4417500" cy="25725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признаки имени прилагательного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вопросам и формам легко увидеть, как прилагательное изменяется вместе с существительным и уточняет его признак.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 существительным по роду и числу, поэтому помогает точно назвать признак предмета или нескольких предметов.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 существительным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принимает ту же форму, что и существительное: по роду, числу и падежу. Поэтому говорим: умный ученик, умная ученица, умное правило, умные дети.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грамматические признаки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делает словосочетание правильным и понятным. Если формы не совпадают, фраза звучит ошибочно и мешает точно передать мысль.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имён прилагательных по значению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понять, какой именно признак называет слово и как оно будет вести себя в речи.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разряда отвечают на разные смысловые задачи: описывают качество, отношение к чему-то или принадлежность.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особенно важны, потому что именно они позволяют сравнивать признаки, образовывать краткую форму и делать описание более точным.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разряда имени прилагательного изучают в школе по значению.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33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признак изменяется от обычного к более сильному и к наивысшему проявлению.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относительные прилагательные помогают точно определить, из чего сделан предмет, когда он связан с каким временем или для чего используется. Это делает описание более конкретным.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 связь предмета с материалом, временем, местом или назначением. Они обозначают не качество, а отношение к другому слову или явлению.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прилагательных обычно нет степеней сравнения и краткой формы. Слова каменный, весенний, морской, учебный называют постоянный признак, который не становится сильнее или слабее.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показывают, кому принадлежит предмет или с кем он связан. Они отвечают на вопросы чей? чья? чьё? чьи?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важно не смешивать их с относительными прилагательными. Смысловой вопрос помогает выбрать правильный разряд и избежать ошибки при разборе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мамин, папин, бабушкин, лисий, заячий. Они помогают увидеть владельца, носителя или источник предмета без дополнительных пояснений.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40508"/>
            <a:ext cx="4417500" cy="188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прилагательное может менять форму и функцию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не у всех прилагательных и чаще используется в роли сказуемого, чтобы сообщить о признаке предмета в конкретный момент.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создают прилагательные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золотистые листья сразу создают ощущение тёплого дня и спокойного настроения. В таком описании легко представить парк, дорожки и мягкий свет, который делает пейзаж особенно выразительным.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 лесу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деревья, тихий воздух и медленно гаснущий свет помогают увидеть лес почти как картину. Прилагательные не просто называют предметы, а показывают их состояние и делают описание более живым.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ученик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появляется внимательный ученик, мы сразу представляем собранного, вдумчивого человека. Одно точное прилагательное помогает передать не только внешний образ, но и отношение автора к герою.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прилагательные встречаются чаще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подробнее нужно описать предмет или явление, тем больше в тексте прилагательных.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прилагательных в описаниях и художественных текстах; в учебной и разговорной речи их меньше, но они тоже важны для точности.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текстам разных типов, школьный курс русского языка
</a:t>
            </a:r>
            <a:endParaRPr lang="en-US" sz="10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прилагательного в предложении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выступает определением и относится к существительному: зелёная трава, интересная книга, большая перемена. Оно уточняет признак предмета и делает высказывание точнее.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прилагательное нередко становится сказуемым: трава зелена, книга интересна, день тёпел. В этом случае оно сообщает о состоянии или признаке предмета.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речи может выполнять разные роли, поэтому важно смотреть не только на форму слова, но и на его место в предложении.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прилагательное в предложении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слово по вопросу, связи с существительным и грамматическим признакам.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безударных окончаний прилагательных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 в безударном окончании, нужно найти существительное, с которым связано прилагательное, и определить его род, число и падеж: в синем небе, к синему небу.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 существительного подсказывает правильную форму: небо какое? синее, небу какому? синему, неба какого? синего. Так легче выбрать нужную букву в окончании.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проверяют окончания в сочетаниях, где звук не слышится отчётливо. Ошибка часто возникает именно потому, что слово произносится не так ясно, как пишется.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существительному помогает писать окончания правильно и не путать похожие формы. Этот способ удобен и при выполнении упражнений, и в обычном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в русском языке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могут соединять два признака через дефис: русско-английский словарь, светло-синий цвет. Дефис показывает, что части слова сохраняют самостоятельность по смыслу.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важно уметь замечать самые частые модели, которые встречаются в учебниках, словарях и названиях предметов. Это помогает читать и писать без ошибок.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встречается там, где образуется одно новое слово: железнодорожный, водопроводный, лесостепной. В таких случаях слово воспринимается как единое целое.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написания полезно всматриваться в значение слова: если признаки равноправны, чаще нужен дефис; если слово обозначает одно понятие, обычно пишется слитно.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по разрядам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примерах распределяются по разрядам не случайно: значение, вопрос и связь с существительным помогают выбрать нужную группу.
</a:t>
            </a:r>
            <a:endParaRPr lang="en-US" sz="149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разряда отличаются по смыслу: качественные описывают признак, относительные связывают с предметом или материалом, притяжательные указывают на принадлежность.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 прилагательных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должно совпадать с существительным в роде, числе и падеже. Ошибка сразу заметна: красивое платье, а не красивый платье.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форм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 не взаимозаменяемы во всех случаях. Нужно помнить, что краткая форма часто употребляется в роли сказуемого: дом высок.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окончание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путают чаще всего. Проверка по вопросу от существительного помогает выбрать правильную форму и избежать орфографической ошибки.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разрядов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качественные, относительные и притяжательные прилагательные. Это помогает верно определять значение слова и не ошибаться в заданиях на разбор.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имени прилагательном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точно описывать предметы, согласуется с существительным и бывает разных разрядов. Если помнить вопросы, формы и окончания, писать и говорить станет заметно легче.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2026-05-22T05:50:52Z</dcterms:created>
  <dcterms:modified xsi:type="dcterms:W3CDTF">2026-05-22T05:50:52Z</dcterms:modified>
</cp:coreProperties>
</file>