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Радианная мера угла: новый способ измерять поворот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Радианы связывают угол с дугой окружности и делают тригонометрию точнее.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привычны, но радианы естественно вырастают из самой геометрии окружности и удобны там, где важны формулы, повороты и точные вычисления.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математика перешла к радианам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соотношения градусной и радианной меры в школьном курсе алгебры и тригонометрии.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помогают быстро переходить между двумя системами и узнавать стандартные углы без повторных вычислений.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всегда соответствует 2π, а ключевые значения 30°, 45° и 60° нужны для точных тригонометрических ответов.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основных углов в градусах и радианах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187961"/>
            <a:ext cx="4063200" cy="10934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правила перевода и несколько типичных примеров с точным ответом в виде дроби с π.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перейти к радианам, достаточно умножить угол на π/180; точные дроби удобнее десятичных приближений.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перевода между градусами и радианами из школьной математики.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перевода между градусами и радианами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радиана через дугу окружности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геометрией
</a:t>
            </a:r>
            <a:pPr algn="l" indent="0" marL="0">
              <a:lnSpc>
                <a:spcPct val="115000"/>
              </a:lnSpc>
              <a:buNone/>
            </a:pPr>
            <a:r>
              <a:rPr lang="en-US" sz="4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 не вводится искусственно: он описывает, насколько длинна дуга по сравнению с радиусом. Поэтому величина угла становится геометрически осмысленной и легко интерпретируется на окружности.
</a:t>
            </a:r>
            <a:endParaRPr lang="en-US" sz="1206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длина дуги равна s, а радиус равен r, то угол в радианах находят по формуле α = s/r. Чем больше дуга при том же радиусе, тем больше и угол.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1 радиан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 один радиан получается тогда, когда дуга окружности по длине совпадает с радиусом. Это делает радиан удобной мерой для сравнений и построения пропорций.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Пропорциональность поворота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дуга увеличивается в два или три раза, то и угол возрастает во столько же раз. Такая линейность упрощает расчёты в геометрии, тригонометрии и прикладных задачах.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положение угла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равен 1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каждая точка задаётся особенно просто: радиус равен единице, поэтому угол напрямую связан с координатами и не требует лишних масштабных коэффициентов.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отсчёта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обычно откладывают от положительного направления оси Ox против часовой стрелки. Это соглашение делает запись углов однозначной и удобной для работы с координатами.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четвертей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π/2, π, 3π/2 и 2π отмечают переходы между четвертями окружности и завершение полного оборота, что помогает быстро определять положение точки.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окружности координаты точки выражаются через cos α и sin α. Поэтому радианная мера сразу связывает угол с тригонометрическими значениями и упрощает запись ответов.
</a:t>
            </a:r>
            <a:endParaRPr lang="en-US" sz="10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формулы в радианах остаются короткими: исчезают лишние коэффициенты, а предельные переходы и приближения записываются естественно.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57,3°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соответствует одному радиану и показывает, что радианная запись теснее связана с геометрией дуги.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 рад = 180°/π, школьная математика.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тригонометрических функций стандартных углов; школьный курс алгебры.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углы образуют базу для вычислений без калькулятора и помогают замечать симметрию значений на единичной окружности.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синуса и косинуса закономерно меняются от 0 до π/2, отражая симметрию и взаимное дополнение функций.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синуса и косинуса для стандартных углов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оборот, половина и четверть окружности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радиан равны 180° и задают полуоборот. Такое значение удобно при определении противоположных направлений на окружности и в задачах на симметрию.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окружности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2π радиан соответствуют 360° и означают завершение одного полного круга. Это базовая точка отсчёта для всех остальных углов и вращений.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π/2 радиан равны 90° и отмечают переход между соседними четвертями. Это одно из самых частых опорных значений в тригонометрии и геометрии.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окружности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перевода угла из градусов в радианы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перевода с использованием основного соотношения между градусами и радианами.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соотношения между градусной и радианной мерой угла.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сопоставлять самые употребимые углы в градусах, их точную запись через π и удобные приближённые значения для проверки вычислений.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легче запомнить в точной форме с π, а десятичные приближения удобны для быстрой проверки ответа.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углов и их точных радианных значений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Радианы в задачах на движение по окружности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технике угловая скорость ω измеряется в радианах в секунду, а линейная скорость точки на окружности выражается формулой v = ωr. Это делает расчёты компактными и наглядными.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вращения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тело вращается по окружности, радианная мера сразу связывает угол поворота с длиной пройденной дуги. Формула s = rα позволяет находить путь без дополнительных преобразований.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Угловой и линейный ход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схема работает для колеса, шкива, стрелки часов и любых вращающихся деталей. Радианы удобно описывают не только полный оборот, но и доли поворота, возникающие в реальных задачах.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форма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5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радианной мере производные базовых тригонометрических функций сохраняют простую запись: d(sin x)/dx = cos x и d(cos x)/dx = −sin x. Это делает вычисления прозрачными и короткими.
</a:t>
            </a:r>
            <a:endParaRPr lang="en-US" sz="1344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изменится в градусах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аргумент измерять в градусах, в формулах неизбежно появляется дополнительный множитель π/180. Из-за него запись становится громоздкой, а предельные переходы требуют лишних преобразований.
</a:t>
            </a:r>
            <a:endParaRPr lang="en-US" sz="1252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анализом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радианы принимают как стандарт в математическом анализе. Они обеспечивают корректные пределы, удобные формулы и единый язык для изучения функций, производных и графиков.
</a:t>
            </a:r>
            <a:endParaRPr lang="en-US" sz="1252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тригонометрических функций записываются в радианах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основных областей применения радианной меры угла.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Радианы особенно важны там, где нужно описывать поворот, колебания и периодические процессы без лишних коэффициентов и пересчётов.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радианная мера имеет в математике и физике; в прикладных областях она стала стандартом благодаря удобству вычислений.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радианная мера используется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радианами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градусов в 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подставляя градусы туда, где ожидаются радианы. В результате значения синуса, косинуса и производных оказываются неверными, хотя сама запись формально выглядит правильно.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проблема — смешение символа π с числом 180° или неверное сокращение дробей. Из-за этого теряются точные значения и нарушается порядок вычислений.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сравнение единиц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считать, что 1 радиан равен 1°. На самом деле это разные единицы: 1 радиан примерно равен 57,3°. Поэтому прямое численное сравнение здесь недопустимо.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четвертях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определение четверти угла приводит к ошибкам в знаках синуса и косинуса. Чтобы избежать этого, нужно сначала установить положение луча на окружности, а затем вычислять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типичные углы, для которых особенно важно уметь быстро переходить от градусов к точной радианной записи с последующей самопроверкой по приближению.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ответы с π удобнее десятичных: они сохраняют компактность записи и подходят для дальнейших тригонометрических преобразований.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правила перевода углов из градусов в радианы.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точного перевода углов в радианы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радианы в градусы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перевода радианной записи в привычную градусную систему.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радианной меры с длиной окружности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97300" y="350938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α = 2π формула даёт длину всей окружности: C = 2πr. Это показывает, что радианная мера не придумана искусственно, а следует из самой геометрии круга.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88275" y="29783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окружность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125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α измерен в радианах, длина соответствующей дуги находится по формуле s = rα. В ней радиус и угол объединены напрямую, без дополнительных коэффициентов и пересчётов.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4100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дуги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217550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угла, радиуса и дуги делает радианы особенно удобными в вычислениях. Одна и та же формула работает и для небольшой дуги, и для полного оборота.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708525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Естественность записи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 — естественная единица измерения угла в тригонометрии и алгебре. Он связывает поворот с длиной дуги и позволяет описывать положение точки на окружности без лишних преобразований.
</a:t>
            </a:r>
            <a:endParaRPr lang="en-US" sz="1318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180° = π лежит в основе перевода между системами. Значения π/6, π/4, π/3, π/2 и π нужно знать для точных вычислений и анализа стандартных углов.
</a:t>
            </a:r>
            <a:endParaRPr lang="en-US" sz="1383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функциями
</a:t>
            </a:r>
            <a:pPr algn="l" indent="0" marL="0">
              <a:lnSpc>
                <a:spcPct val="115000"/>
              </a:lnSpc>
              <a:buNone/>
            </a:pPr>
            <a:r>
              <a:rPr lang="en-US" sz="6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Радианная мера особенно важна при вычислении синуса, косинуса и их производных. Именно она обеспечивает короткие формулы, удобные графики и корректные предельные переходы.
</a:t>
            </a:r>
            <a:endParaRPr lang="en-US" sz="1326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физике, инженерии и компьютерной графике радианы помогают точно описывать вращение, колебания и повороты объектов. Поэтому умение переводить углы становится прикладным навыком.
</a:t>
            </a:r>
            <a:endParaRPr lang="en-US" sz="1295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 темы для решения задач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Радианная мера соединяет геометрию, тригонометрию и анализ в одну понятную систему. Освоив перевод углов и стандартные значения, вы получаете надёжный инструмент для решения задач.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Радианы: короткий путь к точным вычислениям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2026-05-29T15:55:17Z</dcterms:created>
  <dcterms:modified xsi:type="dcterms:W3CDTF">2026-05-29T15:55:17Z</dcterms:modified>
</cp:coreProperties>
</file>